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795" r:id="rId5"/>
    <p:sldMasterId id="2147483836" r:id="rId6"/>
    <p:sldMasterId id="2147483877" r:id="rId7"/>
    <p:sldMasterId id="2147483918" r:id="rId8"/>
  </p:sldMasterIdLst>
  <p:notesMasterIdLst>
    <p:notesMasterId r:id="rId25"/>
  </p:notesMasterIdLst>
  <p:handoutMasterIdLst>
    <p:handoutMasterId r:id="rId26"/>
  </p:handoutMasterIdLst>
  <p:sldIdLst>
    <p:sldId id="258" r:id="rId9"/>
    <p:sldId id="262" r:id="rId10"/>
    <p:sldId id="276" r:id="rId11"/>
    <p:sldId id="277" r:id="rId12"/>
    <p:sldId id="280" r:id="rId13"/>
    <p:sldId id="278" r:id="rId14"/>
    <p:sldId id="279" r:id="rId15"/>
    <p:sldId id="266" r:id="rId16"/>
    <p:sldId id="270" r:id="rId17"/>
    <p:sldId id="274" r:id="rId18"/>
    <p:sldId id="269" r:id="rId19"/>
    <p:sldId id="272" r:id="rId20"/>
    <p:sldId id="273" r:id="rId21"/>
    <p:sldId id="282" r:id="rId22"/>
    <p:sldId id="267" r:id="rId23"/>
    <p:sldId id="261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oppsett" id="{8916E4FB-2CD7-764E-A3FC-3FBC1A27E832}">
          <p14:sldIdLst>
            <p14:sldId id="258"/>
            <p14:sldId id="262"/>
            <p14:sldId id="276"/>
            <p14:sldId id="277"/>
            <p14:sldId id="280"/>
            <p14:sldId id="278"/>
            <p14:sldId id="279"/>
            <p14:sldId id="266"/>
            <p14:sldId id="270"/>
            <p14:sldId id="274"/>
            <p14:sldId id="269"/>
            <p14:sldId id="272"/>
            <p14:sldId id="273"/>
            <p14:sldId id="282"/>
            <p14:sldId id="267"/>
            <p14:sldId id="261"/>
          </p14:sldIdLst>
        </p14:section>
        <p14:section name="Figurer" id="{44D2381C-46B8-40E0-A462-A96B526346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675" autoAdjust="0"/>
  </p:normalViewPr>
  <p:slideViewPr>
    <p:cSldViewPr snapToGrid="0">
      <p:cViewPr varScale="1">
        <p:scale>
          <a:sx n="43" d="100"/>
          <a:sy n="43" d="100"/>
        </p:scale>
        <p:origin x="5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890DA-6136-0674-6438-667E700A2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0648D-D2FB-809D-642D-715087FAA2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5948-ADCF-AF4D-B11A-32DA2149639F}" type="datetimeFigureOut">
              <a:rPr lang="en-NO" smtClean="0"/>
              <a:t>01/23/2025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A14D-813F-916E-A9C9-B9E51C399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B30B-A7EF-83DE-CF2F-A562BEEB48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EDCE-C6BB-3747-B341-3FCF6B65418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203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F954-95A5-B74A-A73E-846DEBBF5F60}" type="datetimeFigureOut">
              <a:rPr lang="en-NO" smtClean="0"/>
              <a:t>01/23/2025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8028-38FC-5B4A-AA4E-1FE304DCE11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9000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6766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2120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8455-5A4B-1300-0B0A-D16D19D0D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83AA4F5-C1DF-08E1-C6CD-390035121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D81CD4C-6858-C1DD-748F-B20673981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3E0474-2BC2-3AE6-A5BC-F6B8F294B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227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251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6022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Nesten 20% av barna var født i 2009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7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2063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Friskolene har elever fra hele kommunen.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Vurdere om det er behov for et eget møtefora.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18028-38FC-5B4A-AA4E-1FE304DCE111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240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53F412-148F-97EF-1610-FBF7D192D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E91FCC98-A035-2ED8-3365-48292184E1AE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385156-90E0-409D-F60A-667CCA0AC1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CA4BC4-027F-EFE0-F4A2-60CF95879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 med litt lengre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984770-A1DE-3A74-7DB5-D55DD2878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6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 uten bilde -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/>
        </p:nvSpPr>
        <p:spPr>
          <a:xfrm>
            <a:off x="-5641" y="808013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rgbClr val="F7EADF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2295" y="5583612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3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5019157"/>
            <a:ext cx="9900602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8202"/>
            <a:ext cx="5934539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8A50F81-9273-9CFF-EF62-E70C37507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2C3D607-AD1F-DFE2-9CC5-6FC1CE8B97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72190" cy="61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998AB5-FBBC-DF99-7A88-F7CCB84ECC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  <a:p>
            <a:pPr lvl="0"/>
            <a:endParaRPr lang="nb-NO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D0E75AF-4BDD-210F-0158-759DE7589C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832" y="1530032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på et ikon for å legge til et innhold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AE2EFC1-91AE-AF36-A6E5-3C1E47D7D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spalter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4F9716-0E84-113A-8349-59CB9BD65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72190" cy="61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EDE9CA4-9EF6-EB8F-6BD1-84125C1040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  <a:p>
            <a:pPr lvl="0"/>
            <a:endParaRPr lang="nb-NO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B958556-53E9-C9AD-95DF-162D511DAD9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5832" y="1530032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på et ikon for å legge til et innhold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8E473C-5494-98B7-3F1E-340F79C8E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 lang spalte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2B9E73C-CFDF-0581-1295-17461E247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3720" y="782933"/>
            <a:ext cx="966456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DD214658-8231-97C9-FCBA-CF45A122BC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3134" y="1530350"/>
            <a:ext cx="9665110" cy="4459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2976153-65E6-DF70-B38E-BD64E8059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 lang spalte - hvi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380FC5-5EF6-5814-FA95-92045BA55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494" y="6289644"/>
            <a:ext cx="1250733" cy="3641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478986E-7799-FF5B-C100-A83B0728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494" y="6289644"/>
            <a:ext cx="1250733" cy="3641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9C4C94-ADD5-254E-BF81-19ECA1FD7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3720" y="782933"/>
            <a:ext cx="966456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E6BB636-7273-4088-9540-D1CF50E503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3134" y="1530350"/>
            <a:ext cx="9665110" cy="44592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23585BF-A11B-F9D6-C5A9-0D12693EB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kort spalte -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2F47B3-1E9D-05A3-4166-3928ED280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9968" y="782933"/>
            <a:ext cx="8229600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C497D4B-5A9A-2617-4A01-EE8A0DE9596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29968" y="1530032"/>
            <a:ext cx="8229600" cy="445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D0206EE-E39A-52E1-21AF-FB1EF379F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8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stort bilde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921778-4694-760E-0484-95FE31354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539680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C476973-1154-AAF2-5EBE-4683FAD3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6876"/>
            <a:ext cx="6120383" cy="6864876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6131862 w 7414562"/>
              <a:gd name="connsiteY2" fmla="*/ 68326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6131862"/>
              <a:gd name="connsiteY0" fmla="*/ 0 h 6871751"/>
              <a:gd name="connsiteX1" fmla="*/ 5179362 w 6131862"/>
              <a:gd name="connsiteY1" fmla="*/ 25400 h 6871751"/>
              <a:gd name="connsiteX2" fmla="*/ 6131862 w 6131862"/>
              <a:gd name="connsiteY2" fmla="*/ 68326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31862"/>
              <a:gd name="connsiteY0" fmla="*/ 0 h 6871751"/>
              <a:gd name="connsiteX1" fmla="*/ 6119162 w 6131862"/>
              <a:gd name="connsiteY1" fmla="*/ 0 h 6871751"/>
              <a:gd name="connsiteX2" fmla="*/ 6131862 w 6131862"/>
              <a:gd name="connsiteY2" fmla="*/ 68326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31862"/>
              <a:gd name="connsiteY0" fmla="*/ 0 h 6871751"/>
              <a:gd name="connsiteX1" fmla="*/ 6119162 w 6131862"/>
              <a:gd name="connsiteY1" fmla="*/ 0 h 6871751"/>
              <a:gd name="connsiteX2" fmla="*/ 6131862 w 6131862"/>
              <a:gd name="connsiteY2" fmla="*/ 6858000 h 6871751"/>
              <a:gd name="connsiteX3" fmla="*/ 647718 w 6131862"/>
              <a:gd name="connsiteY3" fmla="*/ 6871751 h 6871751"/>
              <a:gd name="connsiteX4" fmla="*/ 447705 w 6131862"/>
              <a:gd name="connsiteY4" fmla="*/ 3121335 h 6871751"/>
              <a:gd name="connsiteX5" fmla="*/ 523965 w 6131862"/>
              <a:gd name="connsiteY5" fmla="*/ 0 h 6871751"/>
              <a:gd name="connsiteX0" fmla="*/ 523965 w 6120383"/>
              <a:gd name="connsiteY0" fmla="*/ 0 h 6871751"/>
              <a:gd name="connsiteX1" fmla="*/ 6119162 w 6120383"/>
              <a:gd name="connsiteY1" fmla="*/ 0 h 6871751"/>
              <a:gd name="connsiteX2" fmla="*/ 6119162 w 6120383"/>
              <a:gd name="connsiteY2" fmla="*/ 6870700 h 6871751"/>
              <a:gd name="connsiteX3" fmla="*/ 647718 w 6120383"/>
              <a:gd name="connsiteY3" fmla="*/ 6871751 h 6871751"/>
              <a:gd name="connsiteX4" fmla="*/ 447705 w 6120383"/>
              <a:gd name="connsiteY4" fmla="*/ 3121335 h 6871751"/>
              <a:gd name="connsiteX5" fmla="*/ 523965 w 6120383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383" h="6871751">
                <a:moveTo>
                  <a:pt x="523965" y="0"/>
                </a:moveTo>
                <a:lnTo>
                  <a:pt x="6119162" y="0"/>
                </a:lnTo>
                <a:cubicBezTo>
                  <a:pt x="6123395" y="2277533"/>
                  <a:pt x="6114929" y="4593167"/>
                  <a:pt x="6119162" y="6870700"/>
                </a:cubicBez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400" b="0" i="0" u="none" strike="noStrike" kern="1200" cap="none" spc="0" baseline="0" smtClean="0">
                <a:solidFill>
                  <a:srgbClr val="001731"/>
                </a:solidFill>
                <a:uFillTx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 dirty="0"/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 dirty="0"/>
              <a:t>	</a:t>
            </a:r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et </a:t>
            </a:r>
            <a:r>
              <a:rPr lang="en-GB" dirty="0" err="1"/>
              <a:t>bilde</a:t>
            </a:r>
            <a:endParaRPr lang="en-NO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DB81407-1710-9FCE-88E1-7F55CD5EFF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395169-B444-3824-4182-2340B799D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stort bilde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26FEE3-912C-A883-17F0-593057E30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4423" y="795633"/>
            <a:ext cx="539680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0B3D7157-A334-CE2D-082B-5B3BE8E0CE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4643" y="1573419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på et ikon for å legge til et innhold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DA7F267-5EA7-E952-C4A0-6A0CB3E69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30409" cy="6858000"/>
          </a:xfrm>
          <a:custGeom>
            <a:avLst/>
            <a:gdLst>
              <a:gd name="connsiteX0" fmla="*/ 0 w 5951538"/>
              <a:gd name="connsiteY0" fmla="*/ 0 h 6858000"/>
              <a:gd name="connsiteX1" fmla="*/ 5951538 w 5951538"/>
              <a:gd name="connsiteY1" fmla="*/ 0 h 6858000"/>
              <a:gd name="connsiteX2" fmla="*/ 5951538 w 5951538"/>
              <a:gd name="connsiteY2" fmla="*/ 6858000 h 6858000"/>
              <a:gd name="connsiteX3" fmla="*/ 0 w 5951538"/>
              <a:gd name="connsiteY3" fmla="*/ 6858000 h 6858000"/>
              <a:gd name="connsiteX4" fmla="*/ 0 w 5951538"/>
              <a:gd name="connsiteY4" fmla="*/ 0 h 6858000"/>
              <a:gd name="connsiteX0" fmla="*/ 0 w 5951538"/>
              <a:gd name="connsiteY0" fmla="*/ 0 h 6858000"/>
              <a:gd name="connsiteX1" fmla="*/ 5434377 w 5951538"/>
              <a:gd name="connsiteY1" fmla="*/ 0 h 6858000"/>
              <a:gd name="connsiteX2" fmla="*/ 5951538 w 5951538"/>
              <a:gd name="connsiteY2" fmla="*/ 6858000 h 6858000"/>
              <a:gd name="connsiteX3" fmla="*/ 0 w 5951538"/>
              <a:gd name="connsiteY3" fmla="*/ 6858000 h 6858000"/>
              <a:gd name="connsiteX4" fmla="*/ 0 w 5951538"/>
              <a:gd name="connsiteY4" fmla="*/ 0 h 6858000"/>
              <a:gd name="connsiteX0" fmla="*/ 0 w 5434377"/>
              <a:gd name="connsiteY0" fmla="*/ 0 h 6858000"/>
              <a:gd name="connsiteX1" fmla="*/ 5434377 w 5434377"/>
              <a:gd name="connsiteY1" fmla="*/ 0 h 6858000"/>
              <a:gd name="connsiteX2" fmla="*/ 5329446 w 5434377"/>
              <a:gd name="connsiteY2" fmla="*/ 6850505 h 6858000"/>
              <a:gd name="connsiteX3" fmla="*/ 0 w 5434377"/>
              <a:gd name="connsiteY3" fmla="*/ 6858000 h 6858000"/>
              <a:gd name="connsiteX4" fmla="*/ 0 w 5434377"/>
              <a:gd name="connsiteY4" fmla="*/ 0 h 6858000"/>
              <a:gd name="connsiteX0" fmla="*/ 0 w 5434377"/>
              <a:gd name="connsiteY0" fmla="*/ 0 h 6858000"/>
              <a:gd name="connsiteX1" fmla="*/ 5434377 w 5434377"/>
              <a:gd name="connsiteY1" fmla="*/ 0 h 6858000"/>
              <a:gd name="connsiteX2" fmla="*/ 5373975 w 5434377"/>
              <a:gd name="connsiteY2" fmla="*/ 2998033 h 6858000"/>
              <a:gd name="connsiteX3" fmla="*/ 5329446 w 5434377"/>
              <a:gd name="connsiteY3" fmla="*/ 6850505 h 6858000"/>
              <a:gd name="connsiteX4" fmla="*/ 0 w 5434377"/>
              <a:gd name="connsiteY4" fmla="*/ 6858000 h 6858000"/>
              <a:gd name="connsiteX5" fmla="*/ 0 w 5434377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611387"/>
              <a:gd name="connsiteY0" fmla="*/ 0 h 6858000"/>
              <a:gd name="connsiteX1" fmla="*/ 5434377 w 5611387"/>
              <a:gd name="connsiteY1" fmla="*/ 0 h 6858000"/>
              <a:gd name="connsiteX2" fmla="*/ 5501391 w 5611387"/>
              <a:gd name="connsiteY2" fmla="*/ 3170420 h 6858000"/>
              <a:gd name="connsiteX3" fmla="*/ 5329446 w 5611387"/>
              <a:gd name="connsiteY3" fmla="*/ 6850505 h 6858000"/>
              <a:gd name="connsiteX4" fmla="*/ 0 w 5611387"/>
              <a:gd name="connsiteY4" fmla="*/ 6858000 h 6858000"/>
              <a:gd name="connsiteX5" fmla="*/ 0 w 5611387"/>
              <a:gd name="connsiteY5" fmla="*/ 0 h 6858000"/>
              <a:gd name="connsiteX0" fmla="*/ 0 w 5501391"/>
              <a:gd name="connsiteY0" fmla="*/ 0 h 6858000"/>
              <a:gd name="connsiteX1" fmla="*/ 5434377 w 5501391"/>
              <a:gd name="connsiteY1" fmla="*/ 0 h 6858000"/>
              <a:gd name="connsiteX2" fmla="*/ 5501391 w 5501391"/>
              <a:gd name="connsiteY2" fmla="*/ 3170420 h 6858000"/>
              <a:gd name="connsiteX3" fmla="*/ 5329446 w 5501391"/>
              <a:gd name="connsiteY3" fmla="*/ 6850505 h 6858000"/>
              <a:gd name="connsiteX4" fmla="*/ 0 w 5501391"/>
              <a:gd name="connsiteY4" fmla="*/ 6858000 h 6858000"/>
              <a:gd name="connsiteX5" fmla="*/ 0 w 5501391"/>
              <a:gd name="connsiteY5" fmla="*/ 0 h 6858000"/>
              <a:gd name="connsiteX0" fmla="*/ 0 w 5546361"/>
              <a:gd name="connsiteY0" fmla="*/ 0 h 6858000"/>
              <a:gd name="connsiteX1" fmla="*/ 5434377 w 5546361"/>
              <a:gd name="connsiteY1" fmla="*/ 0 h 6858000"/>
              <a:gd name="connsiteX2" fmla="*/ 5546361 w 5546361"/>
              <a:gd name="connsiteY2" fmla="*/ 3207895 h 6858000"/>
              <a:gd name="connsiteX3" fmla="*/ 5329446 w 5546361"/>
              <a:gd name="connsiteY3" fmla="*/ 6850505 h 6858000"/>
              <a:gd name="connsiteX4" fmla="*/ 0 w 5546361"/>
              <a:gd name="connsiteY4" fmla="*/ 6858000 h 6858000"/>
              <a:gd name="connsiteX5" fmla="*/ 0 w 5546361"/>
              <a:gd name="connsiteY5" fmla="*/ 0 h 6858000"/>
              <a:gd name="connsiteX0" fmla="*/ 0 w 5947340"/>
              <a:gd name="connsiteY0" fmla="*/ 0 h 6858000"/>
              <a:gd name="connsiteX1" fmla="*/ 5434377 w 5947340"/>
              <a:gd name="connsiteY1" fmla="*/ 0 h 6858000"/>
              <a:gd name="connsiteX2" fmla="*/ 5546361 w 5947340"/>
              <a:gd name="connsiteY2" fmla="*/ 3207895 h 6858000"/>
              <a:gd name="connsiteX3" fmla="*/ 5329446 w 5947340"/>
              <a:gd name="connsiteY3" fmla="*/ 6850505 h 6858000"/>
              <a:gd name="connsiteX4" fmla="*/ 0 w 5947340"/>
              <a:gd name="connsiteY4" fmla="*/ 6858000 h 6858000"/>
              <a:gd name="connsiteX5" fmla="*/ 0 w 5947340"/>
              <a:gd name="connsiteY5" fmla="*/ 0 h 6858000"/>
              <a:gd name="connsiteX0" fmla="*/ 0 w 5929510"/>
              <a:gd name="connsiteY0" fmla="*/ 0 h 6858000"/>
              <a:gd name="connsiteX1" fmla="*/ 5434377 w 5929510"/>
              <a:gd name="connsiteY1" fmla="*/ 0 h 6858000"/>
              <a:gd name="connsiteX2" fmla="*/ 5546361 w 5929510"/>
              <a:gd name="connsiteY2" fmla="*/ 3207895 h 6858000"/>
              <a:gd name="connsiteX3" fmla="*/ 5329446 w 5929510"/>
              <a:gd name="connsiteY3" fmla="*/ 6850505 h 6858000"/>
              <a:gd name="connsiteX4" fmla="*/ 0 w 5929510"/>
              <a:gd name="connsiteY4" fmla="*/ 6858000 h 6858000"/>
              <a:gd name="connsiteX5" fmla="*/ 0 w 5929510"/>
              <a:gd name="connsiteY5" fmla="*/ 0 h 6858000"/>
              <a:gd name="connsiteX0" fmla="*/ 0 w 5929510"/>
              <a:gd name="connsiteY0" fmla="*/ 0 h 6858000"/>
              <a:gd name="connsiteX1" fmla="*/ 5434377 w 5929510"/>
              <a:gd name="connsiteY1" fmla="*/ 0 h 6858000"/>
              <a:gd name="connsiteX2" fmla="*/ 5546361 w 5929510"/>
              <a:gd name="connsiteY2" fmla="*/ 3207895 h 6858000"/>
              <a:gd name="connsiteX3" fmla="*/ 5329446 w 5929510"/>
              <a:gd name="connsiteY3" fmla="*/ 6850505 h 6858000"/>
              <a:gd name="connsiteX4" fmla="*/ 0 w 5929510"/>
              <a:gd name="connsiteY4" fmla="*/ 6858000 h 6858000"/>
              <a:gd name="connsiteX5" fmla="*/ 0 w 5929510"/>
              <a:gd name="connsiteY5" fmla="*/ 0 h 6858000"/>
              <a:gd name="connsiteX0" fmla="*/ 0 w 5922153"/>
              <a:gd name="connsiteY0" fmla="*/ 0 h 6858000"/>
              <a:gd name="connsiteX1" fmla="*/ 5434377 w 5922153"/>
              <a:gd name="connsiteY1" fmla="*/ 0 h 6858000"/>
              <a:gd name="connsiteX2" fmla="*/ 5546361 w 5922153"/>
              <a:gd name="connsiteY2" fmla="*/ 3207895 h 6858000"/>
              <a:gd name="connsiteX3" fmla="*/ 5291971 w 5922153"/>
              <a:gd name="connsiteY3" fmla="*/ 6858000 h 6858000"/>
              <a:gd name="connsiteX4" fmla="*/ 0 w 5922153"/>
              <a:gd name="connsiteY4" fmla="*/ 6858000 h 6858000"/>
              <a:gd name="connsiteX5" fmla="*/ 0 w 5922153"/>
              <a:gd name="connsiteY5" fmla="*/ 0 h 6858000"/>
              <a:gd name="connsiteX0" fmla="*/ 0 w 5958132"/>
              <a:gd name="connsiteY0" fmla="*/ 0 h 6858000"/>
              <a:gd name="connsiteX1" fmla="*/ 5434377 w 5958132"/>
              <a:gd name="connsiteY1" fmla="*/ 0 h 6858000"/>
              <a:gd name="connsiteX2" fmla="*/ 5546361 w 5958132"/>
              <a:gd name="connsiteY2" fmla="*/ 3207895 h 6858000"/>
              <a:gd name="connsiteX3" fmla="*/ 5291971 w 5958132"/>
              <a:gd name="connsiteY3" fmla="*/ 6858000 h 6858000"/>
              <a:gd name="connsiteX4" fmla="*/ 0 w 5958132"/>
              <a:gd name="connsiteY4" fmla="*/ 6858000 h 6858000"/>
              <a:gd name="connsiteX5" fmla="*/ 0 w 5958132"/>
              <a:gd name="connsiteY5" fmla="*/ 0 h 6858000"/>
              <a:gd name="connsiteX0" fmla="*/ 0 w 5958132"/>
              <a:gd name="connsiteY0" fmla="*/ 0 h 6858000"/>
              <a:gd name="connsiteX1" fmla="*/ 5434377 w 5958132"/>
              <a:gd name="connsiteY1" fmla="*/ 0 h 6858000"/>
              <a:gd name="connsiteX2" fmla="*/ 5546361 w 5958132"/>
              <a:gd name="connsiteY2" fmla="*/ 3207895 h 6858000"/>
              <a:gd name="connsiteX3" fmla="*/ 5291971 w 5958132"/>
              <a:gd name="connsiteY3" fmla="*/ 6858000 h 6858000"/>
              <a:gd name="connsiteX4" fmla="*/ 0 w 5958132"/>
              <a:gd name="connsiteY4" fmla="*/ 6858000 h 6858000"/>
              <a:gd name="connsiteX5" fmla="*/ 0 w 5958132"/>
              <a:gd name="connsiteY5" fmla="*/ 0 h 6858000"/>
              <a:gd name="connsiteX0" fmla="*/ 0 w 5941766"/>
              <a:gd name="connsiteY0" fmla="*/ 0 h 6858000"/>
              <a:gd name="connsiteX1" fmla="*/ 5434377 w 5941766"/>
              <a:gd name="connsiteY1" fmla="*/ 0 h 6858000"/>
              <a:gd name="connsiteX2" fmla="*/ 5546361 w 5941766"/>
              <a:gd name="connsiteY2" fmla="*/ 3207895 h 6858000"/>
              <a:gd name="connsiteX3" fmla="*/ 5291971 w 5941766"/>
              <a:gd name="connsiteY3" fmla="*/ 6858000 h 6858000"/>
              <a:gd name="connsiteX4" fmla="*/ 0 w 5941766"/>
              <a:gd name="connsiteY4" fmla="*/ 6858000 h 6858000"/>
              <a:gd name="connsiteX5" fmla="*/ 0 w 5941766"/>
              <a:gd name="connsiteY5" fmla="*/ 0 h 6858000"/>
              <a:gd name="connsiteX0" fmla="*/ 0 w 5936006"/>
              <a:gd name="connsiteY0" fmla="*/ 0 h 6872990"/>
              <a:gd name="connsiteX1" fmla="*/ 5434377 w 5936006"/>
              <a:gd name="connsiteY1" fmla="*/ 0 h 6872990"/>
              <a:gd name="connsiteX2" fmla="*/ 5546361 w 5936006"/>
              <a:gd name="connsiteY2" fmla="*/ 3207895 h 6872990"/>
              <a:gd name="connsiteX3" fmla="*/ 5261991 w 5936006"/>
              <a:gd name="connsiteY3" fmla="*/ 6872990 h 6872990"/>
              <a:gd name="connsiteX4" fmla="*/ 0 w 5936006"/>
              <a:gd name="connsiteY4" fmla="*/ 6858000 h 6872990"/>
              <a:gd name="connsiteX5" fmla="*/ 0 w 5936006"/>
              <a:gd name="connsiteY5" fmla="*/ 0 h 6872990"/>
              <a:gd name="connsiteX0" fmla="*/ 0 w 5933187"/>
              <a:gd name="connsiteY0" fmla="*/ 0 h 6872990"/>
              <a:gd name="connsiteX1" fmla="*/ 5434377 w 5933187"/>
              <a:gd name="connsiteY1" fmla="*/ 0 h 6872990"/>
              <a:gd name="connsiteX2" fmla="*/ 5546361 w 5933187"/>
              <a:gd name="connsiteY2" fmla="*/ 3207895 h 6872990"/>
              <a:gd name="connsiteX3" fmla="*/ 5247001 w 5933187"/>
              <a:gd name="connsiteY3" fmla="*/ 6872990 h 6872990"/>
              <a:gd name="connsiteX4" fmla="*/ 0 w 5933187"/>
              <a:gd name="connsiteY4" fmla="*/ 6858000 h 6872990"/>
              <a:gd name="connsiteX5" fmla="*/ 0 w 5933187"/>
              <a:gd name="connsiteY5" fmla="*/ 0 h 6872990"/>
              <a:gd name="connsiteX0" fmla="*/ 0 w 5930409"/>
              <a:gd name="connsiteY0" fmla="*/ 0 h 6858000"/>
              <a:gd name="connsiteX1" fmla="*/ 5434377 w 5930409"/>
              <a:gd name="connsiteY1" fmla="*/ 0 h 6858000"/>
              <a:gd name="connsiteX2" fmla="*/ 5546361 w 5930409"/>
              <a:gd name="connsiteY2" fmla="*/ 3207895 h 6858000"/>
              <a:gd name="connsiteX3" fmla="*/ 5232011 w 5930409"/>
              <a:gd name="connsiteY3" fmla="*/ 6858000 h 6858000"/>
              <a:gd name="connsiteX4" fmla="*/ 0 w 5930409"/>
              <a:gd name="connsiteY4" fmla="*/ 6858000 h 6858000"/>
              <a:gd name="connsiteX5" fmla="*/ 0 w 5930409"/>
              <a:gd name="connsiteY5" fmla="*/ 0 h 6858000"/>
              <a:gd name="connsiteX0" fmla="*/ 0 w 5930409"/>
              <a:gd name="connsiteY0" fmla="*/ 0 h 6858000"/>
              <a:gd name="connsiteX1" fmla="*/ 5434377 w 5930409"/>
              <a:gd name="connsiteY1" fmla="*/ 0 h 6858000"/>
              <a:gd name="connsiteX2" fmla="*/ 5546361 w 5930409"/>
              <a:gd name="connsiteY2" fmla="*/ 3207895 h 6858000"/>
              <a:gd name="connsiteX3" fmla="*/ 5232011 w 5930409"/>
              <a:gd name="connsiteY3" fmla="*/ 6858000 h 6858000"/>
              <a:gd name="connsiteX4" fmla="*/ 0 w 5930409"/>
              <a:gd name="connsiteY4" fmla="*/ 6858000 h 6858000"/>
              <a:gd name="connsiteX5" fmla="*/ 0 w 593040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409" h="6858000">
                <a:moveTo>
                  <a:pt x="0" y="0"/>
                </a:moveTo>
                <a:lnTo>
                  <a:pt x="5434377" y="0"/>
                </a:lnTo>
                <a:cubicBezTo>
                  <a:pt x="5426734" y="7496"/>
                  <a:pt x="4729545" y="1386589"/>
                  <a:pt x="5546361" y="3207895"/>
                </a:cubicBezTo>
                <a:cubicBezTo>
                  <a:pt x="6575833" y="5598825"/>
                  <a:pt x="5206880" y="6858000"/>
                  <a:pt x="523201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GB" dirty="0"/>
              <a:t>         </a:t>
            </a:r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et </a:t>
            </a:r>
            <a:r>
              <a:rPr lang="en-GB" dirty="0" err="1"/>
              <a:t>bilde</a:t>
            </a:r>
            <a:endParaRPr lang="en-NO" dirty="0"/>
          </a:p>
          <a:p>
            <a:endParaRPr lang="e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210F3F-A8F3-4E75-9D71-6D7B06BF2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der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0ED9654-49DD-5E8A-A069-8EC3ABC66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5396801" cy="563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EE11-2DA3-9323-25C4-35F6633FE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2700" y="0"/>
            <a:ext cx="58293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r>
              <a:rPr lang="nb-NO" dirty="0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97130F6-E991-FAD2-4C9B-80A29C5E5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2700" y="3429958"/>
            <a:ext cx="5829300" cy="3428042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en-GB" dirty="0"/>
          </a:p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F07C6595-7EA2-8667-4A35-DEC52787497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9588" y="1530350"/>
            <a:ext cx="5406581" cy="445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97D8874-FAE5-3133-E340-9DA09E3BF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der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003FF3C-722B-D880-AD61-FD2F3EE96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75642"/>
            <a:ext cx="6096000" cy="3582358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6C553C-99D3-8698-6B0A-D694C6A98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275642"/>
            <a:ext cx="6096000" cy="3582358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03136CB-F870-869D-0C83-499BDEDA3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782933"/>
            <a:ext cx="11157521" cy="61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C263B7F-333D-430C-F9C9-806BC27BBC8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9588" y="1530350"/>
            <a:ext cx="11158156" cy="139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et ikon for å legge til et innhold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0760C8-1E88-FFCC-52F0-B0556B733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med bilde -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F48D6DF3-CB92-E5CE-05D6-8C7BA722A748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E9445A-0EFB-49C5-7834-4BF9713E0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F15BF16-8BC5-558F-0448-3E82443FC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collage 4 bilder">
    <p:bg>
      <p:bgPr>
        <a:solidFill>
          <a:srgbClr val="E8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FA74BE5-4F5B-17EC-B9EC-5E680FB9E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0B46665-5A6B-1AEC-5259-46F13A5B57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4C6B2A5-F9E1-6CA1-CD7A-F676F675C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FF10FB-95A4-D801-DA9D-5D590EE0EE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Klikk på ikonet for å legge til et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8AD5619-33FC-1ED9-E89C-14F99E93B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collage 3 bilder og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B9585C4-D198-DF3A-BD05-4859F806B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           Klikk på ikonet for å legge til et bilde</a:t>
            </a:r>
          </a:p>
          <a:p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E2D9869-7644-9501-50A3-23BB0DABB7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          Klikk på ikonet for å legge til et bilde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715C98-C818-8FF1-A8B5-81C55DF49E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          Klikk på ikonet for å legge til et bilde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03FA808-809A-F7D1-BB3E-04F6F8D858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623" y="637828"/>
            <a:ext cx="4976177" cy="677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0C80124-A65C-C236-44F5-50169412D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767" y="1257066"/>
            <a:ext cx="4967033" cy="17655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kern="1200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4131CD7-7F1D-975B-AD39-EA1163920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">
    <p:bg>
      <p:bgPr>
        <a:solidFill>
          <a:srgbClr val="E8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18231B8-08E2-D9C1-309B-CF99BD94DD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		  	      Klikk på ikonet for å legge til et bilde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0917F1-C8E0-497B-3055-23A3F68E7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4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B0A3FE53-A145-4E7A-F69D-DC06B8B9C1BC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2FC1738-8CE4-DE26-9EA1-C535159F5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004646"/>
            <a:ext cx="9040177" cy="1297355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CA52A65-2D69-FC9A-226C-AD33F8F19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0C67150-310A-76FD-F729-E067654BA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7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1D05FAE9-64B0-BD3B-AA9A-44964A09468A}"/>
              </a:ext>
            </a:extLst>
          </p:cNvPr>
          <p:cNvSpPr/>
          <p:nvPr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3E15D5F-F28F-9C0E-CE07-F7018E39D6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1969477"/>
            <a:ext cx="9040177" cy="133252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0F3E093-F80C-CD1C-C1FA-67CDB76A9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CBB34E9-180C-28B0-86B8-58EED91A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lys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48BE0C9C-F2C0-111A-51A0-6C9E63761E07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7357B4D-11CB-F84E-03F5-E7895DC871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33246"/>
            <a:ext cx="9040177" cy="106875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68C7FD6-935D-1721-348B-E8E045E563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Eventuelt undertittel</a:t>
            </a:r>
          </a:p>
          <a:p>
            <a:pPr lvl="0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4A1B43-5B42-1635-E9ED-5D907C435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6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overskrift Grønn">
    <p:bg>
      <p:bgPr>
        <a:solidFill>
          <a:srgbClr val="255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38A302B2-ADC5-4B2A-A627-4A3101048FFD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CA48BD0-5001-9A0B-2AE7-68EE62F40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1951892"/>
            <a:ext cx="9040177" cy="13501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2E2A892-E424-C5A2-DA30-138779ED3F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02C3F9-C421-F26A-4EA7-C90B15E8A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6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overskrift sand">
    <p:bg>
      <p:bgPr>
        <a:solidFill>
          <a:srgbClr val="F7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38A302B2-ADC5-4B2A-A627-4A3101048FFD}"/>
              </a:ext>
            </a:extLst>
          </p:cNvPr>
          <p:cNvSpPr/>
          <p:nvPr userDrawn="1"/>
        </p:nvSpPr>
        <p:spPr>
          <a:xfrm>
            <a:off x="605470" y="385023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CA48BD0-5001-9A0B-2AE7-68EE62F40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092569"/>
            <a:ext cx="9040177" cy="1209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spc="-15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Mellomoverskrift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2E2A892-E424-C5A2-DA30-138779ED3F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270185"/>
            <a:ext cx="9040177" cy="425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nb-NO" dirty="0"/>
              <a:t>Eventuelt undertittel</a:t>
            </a:r>
          </a:p>
          <a:p>
            <a:pPr lvl="0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2BFE2F6-8CA0-0F72-C845-6BE3C2F14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2CD0577-28D3-CE13-BD59-3759540B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2E78722-1D40-DE17-BD2C-5E2C52731B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2700" y="2159478"/>
            <a:ext cx="7137400" cy="260302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lnSpc>
                <a:spcPts val="4600"/>
              </a:lnSpc>
              <a:buNone/>
              <a:defRPr sz="3200" i="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et sitat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1C27C9-DEAB-1AE3-788D-53BF3E05B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EE4058-5EA4-B726-2A07-705DE58FA5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9644"/>
            <a:ext cx="1250734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4168649-0F11-7519-03A9-DED78820F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50FD918-EDF6-8E91-5830-DA9F0D921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2700" y="2159478"/>
            <a:ext cx="7137400" cy="260302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lnSpc>
                <a:spcPts val="4600"/>
              </a:lnSpc>
              <a:buNone/>
              <a:defRPr sz="3200" i="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et sitat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218103-21C6-25DF-0A19-11D93B41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655" y="2159478"/>
            <a:ext cx="872674" cy="7528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4CB2BAF-D809-815A-E0FF-37491F19F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lys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9">
            <a:extLst>
              <a:ext uri="{FF2B5EF4-FFF2-40B4-BE49-F238E27FC236}">
                <a16:creationId xmlns:a16="http://schemas.microsoft.com/office/drawing/2014/main" id="{2B193D16-980D-1F00-8605-414976853091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8" name="Wave 9">
            <a:extLst>
              <a:ext uri="{FF2B5EF4-FFF2-40B4-BE49-F238E27FC236}">
                <a16:creationId xmlns:a16="http://schemas.microsoft.com/office/drawing/2014/main" id="{472D4173-F067-892B-42F3-5A0AF624B630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60EA5CF6-69DC-8516-20C8-D7FB992C4092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A2110A-B7F5-5AE3-CC27-0FB67F7F6B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D2A9085-8498-FF76-7F66-22CD85CA6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6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DBAEC032-468D-AEFB-FF9F-FFC7577218FF}"/>
              </a:ext>
            </a:extLst>
          </p:cNvPr>
          <p:cNvSpPr/>
          <p:nvPr userDrawn="1"/>
        </p:nvSpPr>
        <p:spPr>
          <a:xfrm>
            <a:off x="5637545" y="3735219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06C8CC9-7088-FDFD-9E9E-1BBF5D46B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77" y="2048608"/>
            <a:ext cx="10440238" cy="148296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Takk for meg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37B92E-1B90-EFF2-E256-F7BCCFDF2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FB851C69-C969-D8F0-6AF8-F95931AEC922}"/>
              </a:ext>
            </a:extLst>
          </p:cNvPr>
          <p:cNvSpPr/>
          <p:nvPr userDrawn="1"/>
        </p:nvSpPr>
        <p:spPr>
          <a:xfrm>
            <a:off x="5643296" y="5857317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3AD79B8-E579-E1CF-5045-F21522F76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5100202"/>
            <a:ext cx="10951028" cy="611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Takk for meg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C8C040E-8F27-FA66-BA80-D62253A39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685533"/>
          </a:xfrm>
          <a:custGeom>
            <a:avLst/>
            <a:gdLst>
              <a:gd name="connsiteX0" fmla="*/ 0 w 12192000"/>
              <a:gd name="connsiteY0" fmla="*/ 0 h 4714875"/>
              <a:gd name="connsiteX1" fmla="*/ 12192000 w 12192000"/>
              <a:gd name="connsiteY1" fmla="*/ 0 h 4714875"/>
              <a:gd name="connsiteX2" fmla="*/ 12192000 w 12192000"/>
              <a:gd name="connsiteY2" fmla="*/ 4714875 h 4714875"/>
              <a:gd name="connsiteX3" fmla="*/ 0 w 12192000"/>
              <a:gd name="connsiteY3" fmla="*/ 4714875 h 4714875"/>
              <a:gd name="connsiteX4" fmla="*/ 0 w 12192000"/>
              <a:gd name="connsiteY4" fmla="*/ 0 h 4714875"/>
              <a:gd name="connsiteX0" fmla="*/ 0 w 12192000"/>
              <a:gd name="connsiteY0" fmla="*/ 0 h 4714875"/>
              <a:gd name="connsiteX1" fmla="*/ 12192000 w 12192000"/>
              <a:gd name="connsiteY1" fmla="*/ 0 h 4714875"/>
              <a:gd name="connsiteX2" fmla="*/ 12192000 w 12192000"/>
              <a:gd name="connsiteY2" fmla="*/ 4714875 h 4714875"/>
              <a:gd name="connsiteX3" fmla="*/ 0 w 12192000"/>
              <a:gd name="connsiteY3" fmla="*/ 4227695 h 4714875"/>
              <a:gd name="connsiteX4" fmla="*/ 0 w 12192000"/>
              <a:gd name="connsiteY4" fmla="*/ 0 h 4714875"/>
              <a:gd name="connsiteX0" fmla="*/ 0 w 12192000"/>
              <a:gd name="connsiteY0" fmla="*/ 0 h 4227695"/>
              <a:gd name="connsiteX1" fmla="*/ 12192000 w 12192000"/>
              <a:gd name="connsiteY1" fmla="*/ 0 h 4227695"/>
              <a:gd name="connsiteX2" fmla="*/ 12192000 w 12192000"/>
              <a:gd name="connsiteY2" fmla="*/ 4092784 h 4227695"/>
              <a:gd name="connsiteX3" fmla="*/ 0 w 12192000"/>
              <a:gd name="connsiteY3" fmla="*/ 4227695 h 4227695"/>
              <a:gd name="connsiteX4" fmla="*/ 0 w 12192000"/>
              <a:gd name="connsiteY4" fmla="*/ 0 h 4227695"/>
              <a:gd name="connsiteX0" fmla="*/ 0 w 12192000"/>
              <a:gd name="connsiteY0" fmla="*/ 0 h 4227695"/>
              <a:gd name="connsiteX1" fmla="*/ 12192000 w 12192000"/>
              <a:gd name="connsiteY1" fmla="*/ 0 h 4227695"/>
              <a:gd name="connsiteX2" fmla="*/ 12192000 w 12192000"/>
              <a:gd name="connsiteY2" fmla="*/ 4092784 h 4227695"/>
              <a:gd name="connsiteX3" fmla="*/ 8701790 w 12192000"/>
              <a:gd name="connsiteY3" fmla="*/ 4122295 h 4227695"/>
              <a:gd name="connsiteX4" fmla="*/ 0 w 12192000"/>
              <a:gd name="connsiteY4" fmla="*/ 4227695 h 4227695"/>
              <a:gd name="connsiteX5" fmla="*/ 0 w 12192000"/>
              <a:gd name="connsiteY5" fmla="*/ 0 h 4227695"/>
              <a:gd name="connsiteX0" fmla="*/ 0 w 12192000"/>
              <a:gd name="connsiteY0" fmla="*/ 0 h 4699416"/>
              <a:gd name="connsiteX1" fmla="*/ 12192000 w 12192000"/>
              <a:gd name="connsiteY1" fmla="*/ 0 h 4699416"/>
              <a:gd name="connsiteX2" fmla="*/ 12192000 w 12192000"/>
              <a:gd name="connsiteY2" fmla="*/ 4092784 h 4699416"/>
              <a:gd name="connsiteX3" fmla="*/ 9211456 w 12192000"/>
              <a:gd name="connsiteY3" fmla="*/ 4699416 h 4699416"/>
              <a:gd name="connsiteX4" fmla="*/ 0 w 12192000"/>
              <a:gd name="connsiteY4" fmla="*/ 4227695 h 4699416"/>
              <a:gd name="connsiteX5" fmla="*/ 0 w 12192000"/>
              <a:gd name="connsiteY5" fmla="*/ 0 h 4699416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0 w 12192000"/>
              <a:gd name="connsiteY4" fmla="*/ 4227695 h 4706911"/>
              <a:gd name="connsiteX5" fmla="*/ 0 w 12192000"/>
              <a:gd name="connsiteY5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3410262 w 12192000"/>
              <a:gd name="connsiteY4" fmla="*/ 441460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0 w 12192000"/>
              <a:gd name="connsiteY5" fmla="*/ 4227695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93102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06911"/>
              <a:gd name="connsiteX1" fmla="*/ 12192000 w 12192000"/>
              <a:gd name="connsiteY1" fmla="*/ 0 h 4706911"/>
              <a:gd name="connsiteX2" fmla="*/ 12192000 w 12192000"/>
              <a:gd name="connsiteY2" fmla="*/ 4092784 h 4706911"/>
              <a:gd name="connsiteX3" fmla="*/ 9099030 w 12192000"/>
              <a:gd name="connsiteY3" fmla="*/ 4706911 h 4706911"/>
              <a:gd name="connsiteX4" fmla="*/ 2825646 w 12192000"/>
              <a:gd name="connsiteY4" fmla="*/ 3942412 h 4706911"/>
              <a:gd name="connsiteX5" fmla="*/ 7495 w 12192000"/>
              <a:gd name="connsiteY5" fmla="*/ 4205210 h 4706911"/>
              <a:gd name="connsiteX6" fmla="*/ 0 w 12192000"/>
              <a:gd name="connsiteY6" fmla="*/ 0 h 4706911"/>
              <a:gd name="connsiteX0" fmla="*/ 0 w 12192000"/>
              <a:gd name="connsiteY0" fmla="*/ 0 h 4712476"/>
              <a:gd name="connsiteX1" fmla="*/ 12192000 w 12192000"/>
              <a:gd name="connsiteY1" fmla="*/ 0 h 4712476"/>
              <a:gd name="connsiteX2" fmla="*/ 12192000 w 12192000"/>
              <a:gd name="connsiteY2" fmla="*/ 4092784 h 4712476"/>
              <a:gd name="connsiteX3" fmla="*/ 9099030 w 12192000"/>
              <a:gd name="connsiteY3" fmla="*/ 4706911 h 4712476"/>
              <a:gd name="connsiteX4" fmla="*/ 2825646 w 12192000"/>
              <a:gd name="connsiteY4" fmla="*/ 3942412 h 4712476"/>
              <a:gd name="connsiteX5" fmla="*/ 7495 w 12192000"/>
              <a:gd name="connsiteY5" fmla="*/ 4205210 h 4712476"/>
              <a:gd name="connsiteX6" fmla="*/ 0 w 12192000"/>
              <a:gd name="connsiteY6" fmla="*/ 0 h 4712476"/>
              <a:gd name="connsiteX0" fmla="*/ 0 w 12192000"/>
              <a:gd name="connsiteY0" fmla="*/ 0 h 4690149"/>
              <a:gd name="connsiteX1" fmla="*/ 12192000 w 12192000"/>
              <a:gd name="connsiteY1" fmla="*/ 0 h 4690149"/>
              <a:gd name="connsiteX2" fmla="*/ 12192000 w 12192000"/>
              <a:gd name="connsiteY2" fmla="*/ 4092784 h 4690149"/>
              <a:gd name="connsiteX3" fmla="*/ 8874178 w 12192000"/>
              <a:gd name="connsiteY3" fmla="*/ 4684425 h 4690149"/>
              <a:gd name="connsiteX4" fmla="*/ 2825646 w 12192000"/>
              <a:gd name="connsiteY4" fmla="*/ 3942412 h 4690149"/>
              <a:gd name="connsiteX5" fmla="*/ 7495 w 12192000"/>
              <a:gd name="connsiteY5" fmla="*/ 4205210 h 4690149"/>
              <a:gd name="connsiteX6" fmla="*/ 0 w 12192000"/>
              <a:gd name="connsiteY6" fmla="*/ 0 h 4690149"/>
              <a:gd name="connsiteX0" fmla="*/ 0 w 12192000"/>
              <a:gd name="connsiteY0" fmla="*/ 0 h 4685533"/>
              <a:gd name="connsiteX1" fmla="*/ 12192000 w 12192000"/>
              <a:gd name="connsiteY1" fmla="*/ 0 h 4685533"/>
              <a:gd name="connsiteX2" fmla="*/ 12192000 w 12192000"/>
              <a:gd name="connsiteY2" fmla="*/ 4092784 h 4685533"/>
              <a:gd name="connsiteX3" fmla="*/ 8874178 w 12192000"/>
              <a:gd name="connsiteY3" fmla="*/ 4684425 h 4685533"/>
              <a:gd name="connsiteX4" fmla="*/ 2825646 w 12192000"/>
              <a:gd name="connsiteY4" fmla="*/ 3942412 h 4685533"/>
              <a:gd name="connsiteX5" fmla="*/ 7495 w 12192000"/>
              <a:gd name="connsiteY5" fmla="*/ 4205210 h 4685533"/>
              <a:gd name="connsiteX6" fmla="*/ 0 w 12192000"/>
              <a:gd name="connsiteY6" fmla="*/ 0 h 4685533"/>
              <a:gd name="connsiteX0" fmla="*/ 0 w 12192000"/>
              <a:gd name="connsiteY0" fmla="*/ 0 h 4685533"/>
              <a:gd name="connsiteX1" fmla="*/ 12192000 w 12192000"/>
              <a:gd name="connsiteY1" fmla="*/ 0 h 4685533"/>
              <a:gd name="connsiteX2" fmla="*/ 12192000 w 12192000"/>
              <a:gd name="connsiteY2" fmla="*/ 4092784 h 4685533"/>
              <a:gd name="connsiteX3" fmla="*/ 8874178 w 12192000"/>
              <a:gd name="connsiteY3" fmla="*/ 4684425 h 4685533"/>
              <a:gd name="connsiteX4" fmla="*/ 2825646 w 12192000"/>
              <a:gd name="connsiteY4" fmla="*/ 3942412 h 4685533"/>
              <a:gd name="connsiteX5" fmla="*/ 7495 w 12192000"/>
              <a:gd name="connsiteY5" fmla="*/ 4205210 h 4685533"/>
              <a:gd name="connsiteX6" fmla="*/ 0 w 12192000"/>
              <a:gd name="connsiteY6" fmla="*/ 0 h 468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85533">
                <a:moveTo>
                  <a:pt x="0" y="0"/>
                </a:moveTo>
                <a:lnTo>
                  <a:pt x="12192000" y="0"/>
                </a:lnTo>
                <a:lnTo>
                  <a:pt x="12192000" y="4092784"/>
                </a:lnTo>
                <a:cubicBezTo>
                  <a:pt x="11925508" y="4170077"/>
                  <a:pt x="10752113" y="4652103"/>
                  <a:pt x="8874178" y="4684425"/>
                </a:cubicBezTo>
                <a:cubicBezTo>
                  <a:pt x="6996243" y="4716747"/>
                  <a:pt x="4939259" y="4032353"/>
                  <a:pt x="2825646" y="3942412"/>
                </a:cubicBezTo>
                <a:cubicBezTo>
                  <a:pt x="1269168" y="3917585"/>
                  <a:pt x="-9994" y="4222543"/>
                  <a:pt x="7495" y="4205210"/>
                </a:cubicBezTo>
                <a:cubicBezTo>
                  <a:pt x="4997" y="2803473"/>
                  <a:pt x="2498" y="1401737"/>
                  <a:pt x="0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			        	   Klikk på ikonet for å legge til et bilde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2E9A4B-CBD9-2551-285C-008E7A28B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493" y="6283962"/>
            <a:ext cx="1250733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grønn">
    <p:bg>
      <p:bgPr>
        <a:solidFill>
          <a:srgbClr val="255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Wave 9">
            <a:extLst>
              <a:ext uri="{FF2B5EF4-FFF2-40B4-BE49-F238E27FC236}">
                <a16:creationId xmlns:a16="http://schemas.microsoft.com/office/drawing/2014/main" id="{F48D6DF3-CB92-E5CE-05D6-8C7BA722A748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E9445A-0EFB-49C5-7834-4BF9713E0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 med litt lengre tekst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392F42C-0156-4C7B-3E4F-1DAA3F106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de - beige">
    <p:bg>
      <p:bgPr>
        <a:solidFill>
          <a:srgbClr val="F7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B3F60FF-3935-B3B8-AFC2-7A83F49A9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4175125" cy="118302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10C133A-DC1D-EC06-29AE-3782E866C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7439" y="0"/>
            <a:ext cx="7414562" cy="6871751"/>
          </a:xfrm>
          <a:custGeom>
            <a:avLst/>
            <a:gdLst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0 w 7440612"/>
              <a:gd name="connsiteY4" fmla="*/ 0 h 6858000"/>
              <a:gd name="connsiteX0" fmla="*/ 0 w 7440612"/>
              <a:gd name="connsiteY0" fmla="*/ 0 h 6858000"/>
              <a:gd name="connsiteX1" fmla="*/ 7440612 w 7440612"/>
              <a:gd name="connsiteY1" fmla="*/ 0 h 6858000"/>
              <a:gd name="connsiteX2" fmla="*/ 7440612 w 7440612"/>
              <a:gd name="connsiteY2" fmla="*/ 6858000 h 6858000"/>
              <a:gd name="connsiteX3" fmla="*/ 0 w 7440612"/>
              <a:gd name="connsiteY3" fmla="*/ 6858000 h 6858000"/>
              <a:gd name="connsiteX4" fmla="*/ 838140 w 7440612"/>
              <a:gd name="connsiteY4" fmla="*/ 1237534 h 6858000"/>
              <a:gd name="connsiteX5" fmla="*/ 0 w 7440612"/>
              <a:gd name="connsiteY5" fmla="*/ 0 h 6858000"/>
              <a:gd name="connsiteX0" fmla="*/ 0 w 7440612"/>
              <a:gd name="connsiteY0" fmla="*/ 0 h 6871751"/>
              <a:gd name="connsiteX1" fmla="*/ 7440612 w 7440612"/>
              <a:gd name="connsiteY1" fmla="*/ 0 h 6871751"/>
              <a:gd name="connsiteX2" fmla="*/ 7440612 w 7440612"/>
              <a:gd name="connsiteY2" fmla="*/ 6858000 h 6871751"/>
              <a:gd name="connsiteX3" fmla="*/ 673768 w 7440612"/>
              <a:gd name="connsiteY3" fmla="*/ 6871751 h 6871751"/>
              <a:gd name="connsiteX4" fmla="*/ 838140 w 7440612"/>
              <a:gd name="connsiteY4" fmla="*/ 1237534 h 6871751"/>
              <a:gd name="connsiteX5" fmla="*/ 0 w 7440612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0 w 6890597"/>
              <a:gd name="connsiteY0" fmla="*/ 0 h 6871751"/>
              <a:gd name="connsiteX1" fmla="*/ 6890597 w 6890597"/>
              <a:gd name="connsiteY1" fmla="*/ 0 h 6871751"/>
              <a:gd name="connsiteX2" fmla="*/ 6890597 w 6890597"/>
              <a:gd name="connsiteY2" fmla="*/ 6858000 h 6871751"/>
              <a:gd name="connsiteX3" fmla="*/ 123753 w 6890597"/>
              <a:gd name="connsiteY3" fmla="*/ 6871751 h 6871751"/>
              <a:gd name="connsiteX4" fmla="*/ 288125 w 6890597"/>
              <a:gd name="connsiteY4" fmla="*/ 1237534 h 6871751"/>
              <a:gd name="connsiteX5" fmla="*/ 0 w 6890597"/>
              <a:gd name="connsiteY5" fmla="*/ 0 h 6871751"/>
              <a:gd name="connsiteX0" fmla="*/ 88852 w 6979449"/>
              <a:gd name="connsiteY0" fmla="*/ 0 h 6871751"/>
              <a:gd name="connsiteX1" fmla="*/ 6979449 w 6979449"/>
              <a:gd name="connsiteY1" fmla="*/ 0 h 6871751"/>
              <a:gd name="connsiteX2" fmla="*/ 6979449 w 6979449"/>
              <a:gd name="connsiteY2" fmla="*/ 6858000 h 6871751"/>
              <a:gd name="connsiteX3" fmla="*/ 212605 w 6979449"/>
              <a:gd name="connsiteY3" fmla="*/ 6871751 h 6871751"/>
              <a:gd name="connsiteX4" fmla="*/ 12592 w 6979449"/>
              <a:gd name="connsiteY4" fmla="*/ 3073209 h 6871751"/>
              <a:gd name="connsiteX5" fmla="*/ 88852 w 6979449"/>
              <a:gd name="connsiteY5" fmla="*/ 0 h 6871751"/>
              <a:gd name="connsiteX0" fmla="*/ 76260 w 6966857"/>
              <a:gd name="connsiteY0" fmla="*/ 0 h 6871751"/>
              <a:gd name="connsiteX1" fmla="*/ 6966857 w 6966857"/>
              <a:gd name="connsiteY1" fmla="*/ 0 h 6871751"/>
              <a:gd name="connsiteX2" fmla="*/ 6966857 w 6966857"/>
              <a:gd name="connsiteY2" fmla="*/ 6858000 h 6871751"/>
              <a:gd name="connsiteX3" fmla="*/ 200013 w 6966857"/>
              <a:gd name="connsiteY3" fmla="*/ 6871751 h 6871751"/>
              <a:gd name="connsiteX4" fmla="*/ 0 w 6966857"/>
              <a:gd name="connsiteY4" fmla="*/ 3073209 h 6871751"/>
              <a:gd name="connsiteX5" fmla="*/ 76260 w 6966857"/>
              <a:gd name="connsiteY5" fmla="*/ 0 h 6871751"/>
              <a:gd name="connsiteX0" fmla="*/ 427478 w 7318075"/>
              <a:gd name="connsiteY0" fmla="*/ 0 h 6871751"/>
              <a:gd name="connsiteX1" fmla="*/ 7318075 w 7318075"/>
              <a:gd name="connsiteY1" fmla="*/ 0 h 6871751"/>
              <a:gd name="connsiteX2" fmla="*/ 7318075 w 7318075"/>
              <a:gd name="connsiteY2" fmla="*/ 6858000 h 6871751"/>
              <a:gd name="connsiteX3" fmla="*/ 551231 w 7318075"/>
              <a:gd name="connsiteY3" fmla="*/ 6871751 h 6871751"/>
              <a:gd name="connsiteX4" fmla="*/ 351218 w 7318075"/>
              <a:gd name="connsiteY4" fmla="*/ 3073209 h 6871751"/>
              <a:gd name="connsiteX5" fmla="*/ 427478 w 7318075"/>
              <a:gd name="connsiteY5" fmla="*/ 0 h 6871751"/>
              <a:gd name="connsiteX0" fmla="*/ 550974 w 7441571"/>
              <a:gd name="connsiteY0" fmla="*/ 0 h 6871751"/>
              <a:gd name="connsiteX1" fmla="*/ 7441571 w 7441571"/>
              <a:gd name="connsiteY1" fmla="*/ 0 h 6871751"/>
              <a:gd name="connsiteX2" fmla="*/ 7441571 w 7441571"/>
              <a:gd name="connsiteY2" fmla="*/ 6858000 h 6871751"/>
              <a:gd name="connsiteX3" fmla="*/ 674727 w 7441571"/>
              <a:gd name="connsiteY3" fmla="*/ 6871751 h 6871751"/>
              <a:gd name="connsiteX4" fmla="*/ 474714 w 7441571"/>
              <a:gd name="connsiteY4" fmla="*/ 3073209 h 6871751"/>
              <a:gd name="connsiteX5" fmla="*/ 550974 w 7441571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073209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  <a:gd name="connsiteX0" fmla="*/ 523965 w 7414562"/>
              <a:gd name="connsiteY0" fmla="*/ 0 h 6871751"/>
              <a:gd name="connsiteX1" fmla="*/ 7414562 w 7414562"/>
              <a:gd name="connsiteY1" fmla="*/ 0 h 6871751"/>
              <a:gd name="connsiteX2" fmla="*/ 7414562 w 7414562"/>
              <a:gd name="connsiteY2" fmla="*/ 6858000 h 6871751"/>
              <a:gd name="connsiteX3" fmla="*/ 647718 w 7414562"/>
              <a:gd name="connsiteY3" fmla="*/ 6871751 h 6871751"/>
              <a:gd name="connsiteX4" fmla="*/ 447705 w 7414562"/>
              <a:gd name="connsiteY4" fmla="*/ 3121335 h 6871751"/>
              <a:gd name="connsiteX5" fmla="*/ 523965 w 7414562"/>
              <a:gd name="connsiteY5" fmla="*/ 0 h 68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562" h="6871751">
                <a:moveTo>
                  <a:pt x="523965" y="0"/>
                </a:moveTo>
                <a:lnTo>
                  <a:pt x="7414562" y="0"/>
                </a:lnTo>
                <a:lnTo>
                  <a:pt x="7414562" y="6858000"/>
                </a:lnTo>
                <a:lnTo>
                  <a:pt x="647718" y="6871751"/>
                </a:lnTo>
                <a:cubicBezTo>
                  <a:pt x="97492" y="5772867"/>
                  <a:pt x="-383981" y="5285873"/>
                  <a:pt x="447705" y="3121335"/>
                </a:cubicBezTo>
                <a:cubicBezTo>
                  <a:pt x="991055" y="1753173"/>
                  <a:pt x="846888" y="811272"/>
                  <a:pt x="523965" y="0"/>
                </a:cubicBezTo>
                <a:close/>
              </a:path>
            </a:pathLst>
          </a:custGeom>
          <a:solidFill>
            <a:srgbClr val="E8F0FD"/>
          </a:solidFill>
        </p:spPr>
        <p:txBody>
          <a:bodyPr/>
          <a:lstStyle>
            <a:lvl1pPr marL="0" indent="0" algn="ctr">
              <a:buNone/>
              <a:defRPr lang="en-US" sz="2800" b="0" i="0" u="none" strike="noStrike" kern="1200" cap="none" spc="0" baseline="0" smtClean="0">
                <a:solidFill>
                  <a:srgbClr val="001731"/>
                </a:solidFill>
                <a:uFillTx/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7" name="Wave 9">
            <a:extLst>
              <a:ext uri="{FF2B5EF4-FFF2-40B4-BE49-F238E27FC236}">
                <a16:creationId xmlns:a16="http://schemas.microsoft.com/office/drawing/2014/main" id="{83B177F7-534A-B925-CAC2-E916B47BEA66}"/>
              </a:ext>
            </a:extLst>
          </p:cNvPr>
          <p:cNvSpPr/>
          <p:nvPr userDrawn="1"/>
        </p:nvSpPr>
        <p:spPr>
          <a:xfrm>
            <a:off x="605470" y="436540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0BE190-1EDD-2981-8CED-A6FF21F297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3524185"/>
            <a:ext cx="4033837" cy="654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 med litt lengre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85D674-437B-D80A-D633-CE7F6D69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BD27FAA4-B402-8E39-9E87-278DB7C9AA57}"/>
              </a:ext>
            </a:extLst>
          </p:cNvPr>
          <p:cNvSpPr/>
          <p:nvPr userDrawn="1"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64F897-E465-B589-D2EB-FB8205B0F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55079"/>
            <a:ext cx="12188767" cy="1802921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8C6F73F-2345-8A38-7CC7-E7E2278F4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5758692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3524185"/>
            <a:ext cx="10757545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A9522D7-4389-0871-E08D-C2DFA8524C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so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9">
            <a:extLst>
              <a:ext uri="{FF2B5EF4-FFF2-40B4-BE49-F238E27FC236}">
                <a16:creationId xmlns:a16="http://schemas.microsoft.com/office/drawing/2014/main" id="{546D7C92-717A-05A0-C676-3C6AA3FD7E55}"/>
              </a:ext>
            </a:extLst>
          </p:cNvPr>
          <p:cNvSpPr/>
          <p:nvPr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BC86A6-887F-5D2D-91EB-8C357C27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055079"/>
            <a:ext cx="12188767" cy="180292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F49AB39-6A51-7B86-0318-992664A87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2245973"/>
            <a:ext cx="5793862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971ED94-9A95-0BC8-AB42-A046A006A4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3524185"/>
            <a:ext cx="10914861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sp>
        <p:nvSpPr>
          <p:cNvPr id="7" name="Wave 9">
            <a:extLst>
              <a:ext uri="{FF2B5EF4-FFF2-40B4-BE49-F238E27FC236}">
                <a16:creationId xmlns:a16="http://schemas.microsoft.com/office/drawing/2014/main" id="{035F6B30-8F57-743B-C926-5BEA1CB3CFFA}"/>
              </a:ext>
            </a:extLst>
          </p:cNvPr>
          <p:cNvSpPr/>
          <p:nvPr userDrawn="1"/>
        </p:nvSpPr>
        <p:spPr>
          <a:xfrm>
            <a:off x="605470" y="4080276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44D709-FE88-8DBC-0551-30722755B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055079"/>
            <a:ext cx="12188767" cy="180292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337BCDE-08AD-B08A-8C77-6FDDAB7BE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7021" y="603876"/>
            <a:ext cx="2235080" cy="6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lys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 userDrawn="1"/>
        </p:nvSpPr>
        <p:spPr>
          <a:xfrm>
            <a:off x="-5641" y="823229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chemeClr val="accent2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5470" y="557524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2" y="5019157"/>
            <a:ext cx="10905029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0945"/>
            <a:ext cx="5829031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F5F9F81-31E0-C65B-138A-5371FEC2F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uten bilde -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F2F32E11-08DF-74AC-95CC-855B443D147B}"/>
              </a:ext>
            </a:extLst>
          </p:cNvPr>
          <p:cNvSpPr/>
          <p:nvPr userDrawn="1"/>
        </p:nvSpPr>
        <p:spPr>
          <a:xfrm>
            <a:off x="-5641" y="821974"/>
            <a:ext cx="12203281" cy="6049987"/>
          </a:xfrm>
          <a:custGeom>
            <a:avLst/>
            <a:gdLst>
              <a:gd name="connsiteX0" fmla="*/ 12184768 w 12188767"/>
              <a:gd name="connsiteY0" fmla="*/ 1802922 h 1802922"/>
              <a:gd name="connsiteX1" fmla="*/ 0 w 12188767"/>
              <a:gd name="connsiteY1" fmla="*/ 1802922 h 1802922"/>
              <a:gd name="connsiteX2" fmla="*/ 0 w 12188767"/>
              <a:gd name="connsiteY2" fmla="*/ 492180 h 1802922"/>
              <a:gd name="connsiteX3" fmla="*/ 12188767 w 12188767"/>
              <a:gd name="connsiteY3" fmla="*/ 281817 h 1802922"/>
              <a:gd name="connsiteX4" fmla="*/ 12184768 w 12188767"/>
              <a:gd name="connsiteY4" fmla="*/ 1802922 h 1802922"/>
              <a:gd name="connsiteX0" fmla="*/ 12184768 w 12188767"/>
              <a:gd name="connsiteY0" fmla="*/ 1524558 h 1524558"/>
              <a:gd name="connsiteX1" fmla="*/ 0 w 12188767"/>
              <a:gd name="connsiteY1" fmla="*/ 1524558 h 1524558"/>
              <a:gd name="connsiteX2" fmla="*/ 0 w 12188767"/>
              <a:gd name="connsiteY2" fmla="*/ 213816 h 1524558"/>
              <a:gd name="connsiteX3" fmla="*/ 7910286 w 12188767"/>
              <a:gd name="connsiteY3" fmla="*/ 1084454 h 1524558"/>
              <a:gd name="connsiteX4" fmla="*/ 12188767 w 12188767"/>
              <a:gd name="connsiteY4" fmla="*/ 3453 h 1524558"/>
              <a:gd name="connsiteX5" fmla="*/ 12184768 w 12188767"/>
              <a:gd name="connsiteY5" fmla="*/ 1524558 h 1524558"/>
              <a:gd name="connsiteX0" fmla="*/ 12184768 w 12188767"/>
              <a:gd name="connsiteY0" fmla="*/ 1915739 h 1915739"/>
              <a:gd name="connsiteX1" fmla="*/ 0 w 12188767"/>
              <a:gd name="connsiteY1" fmla="*/ 1915739 h 1915739"/>
              <a:gd name="connsiteX2" fmla="*/ 0 w 12188767"/>
              <a:gd name="connsiteY2" fmla="*/ 604997 h 1915739"/>
              <a:gd name="connsiteX3" fmla="*/ 8701314 w 12188767"/>
              <a:gd name="connsiteY3" fmla="*/ 2435 h 1915739"/>
              <a:gd name="connsiteX4" fmla="*/ 12188767 w 12188767"/>
              <a:gd name="connsiteY4" fmla="*/ 394634 h 1915739"/>
              <a:gd name="connsiteX5" fmla="*/ 12184768 w 12188767"/>
              <a:gd name="connsiteY5" fmla="*/ 1915739 h 1915739"/>
              <a:gd name="connsiteX0" fmla="*/ 12184768 w 12184768"/>
              <a:gd name="connsiteY0" fmla="*/ 1914140 h 1914140"/>
              <a:gd name="connsiteX1" fmla="*/ 0 w 12184768"/>
              <a:gd name="connsiteY1" fmla="*/ 1914140 h 1914140"/>
              <a:gd name="connsiteX2" fmla="*/ 0 w 12184768"/>
              <a:gd name="connsiteY2" fmla="*/ 603398 h 1914140"/>
              <a:gd name="connsiteX3" fmla="*/ 8701314 w 12184768"/>
              <a:gd name="connsiteY3" fmla="*/ 836 h 1914140"/>
              <a:gd name="connsiteX4" fmla="*/ 12181510 w 12184768"/>
              <a:gd name="connsiteY4" fmla="*/ 1118750 h 1914140"/>
              <a:gd name="connsiteX5" fmla="*/ 12184768 w 12184768"/>
              <a:gd name="connsiteY5" fmla="*/ 1914140 h 1914140"/>
              <a:gd name="connsiteX0" fmla="*/ 12184768 w 12188767"/>
              <a:gd name="connsiteY0" fmla="*/ 1914079 h 1914079"/>
              <a:gd name="connsiteX1" fmla="*/ 0 w 12188767"/>
              <a:gd name="connsiteY1" fmla="*/ 1914079 h 1914079"/>
              <a:gd name="connsiteX2" fmla="*/ 0 w 12188767"/>
              <a:gd name="connsiteY2" fmla="*/ 603337 h 1914079"/>
              <a:gd name="connsiteX3" fmla="*/ 8701314 w 12188767"/>
              <a:gd name="connsiteY3" fmla="*/ 775 h 1914079"/>
              <a:gd name="connsiteX4" fmla="*/ 12188767 w 12188767"/>
              <a:gd name="connsiteY4" fmla="*/ 1205775 h 1914079"/>
              <a:gd name="connsiteX5" fmla="*/ 12184768 w 12188767"/>
              <a:gd name="connsiteY5" fmla="*/ 1914079 h 1914079"/>
              <a:gd name="connsiteX0" fmla="*/ 12184768 w 12188767"/>
              <a:gd name="connsiteY0" fmla="*/ 1914118 h 1914118"/>
              <a:gd name="connsiteX1" fmla="*/ 0 w 12188767"/>
              <a:gd name="connsiteY1" fmla="*/ 1914118 h 1914118"/>
              <a:gd name="connsiteX2" fmla="*/ 0 w 12188767"/>
              <a:gd name="connsiteY2" fmla="*/ 603376 h 1914118"/>
              <a:gd name="connsiteX3" fmla="*/ 8701314 w 12188767"/>
              <a:gd name="connsiteY3" fmla="*/ 814 h 1914118"/>
              <a:gd name="connsiteX4" fmla="*/ 12188767 w 12188767"/>
              <a:gd name="connsiteY4" fmla="*/ 1147757 h 1914118"/>
              <a:gd name="connsiteX5" fmla="*/ 12184768 w 12188767"/>
              <a:gd name="connsiteY5" fmla="*/ 1914118 h 1914118"/>
              <a:gd name="connsiteX0" fmla="*/ 12184768 w 12188767"/>
              <a:gd name="connsiteY0" fmla="*/ 1914065 h 1914065"/>
              <a:gd name="connsiteX1" fmla="*/ 0 w 12188767"/>
              <a:gd name="connsiteY1" fmla="*/ 1914065 h 1914065"/>
              <a:gd name="connsiteX2" fmla="*/ 0 w 12188767"/>
              <a:gd name="connsiteY2" fmla="*/ 603323 h 1914065"/>
              <a:gd name="connsiteX3" fmla="*/ 8701314 w 12188767"/>
              <a:gd name="connsiteY3" fmla="*/ 761 h 1914065"/>
              <a:gd name="connsiteX4" fmla="*/ 12188767 w 12188767"/>
              <a:gd name="connsiteY4" fmla="*/ 1147704 h 1914065"/>
              <a:gd name="connsiteX5" fmla="*/ 12184768 w 12188767"/>
              <a:gd name="connsiteY5" fmla="*/ 1914065 h 1914065"/>
              <a:gd name="connsiteX0" fmla="*/ 12184768 w 12188767"/>
              <a:gd name="connsiteY0" fmla="*/ 1812535 h 1812535"/>
              <a:gd name="connsiteX1" fmla="*/ 0 w 12188767"/>
              <a:gd name="connsiteY1" fmla="*/ 1812535 h 1812535"/>
              <a:gd name="connsiteX2" fmla="*/ 0 w 12188767"/>
              <a:gd name="connsiteY2" fmla="*/ 501793 h 1812535"/>
              <a:gd name="connsiteX3" fmla="*/ 8708571 w 12188767"/>
              <a:gd name="connsiteY3" fmla="*/ 831 h 1812535"/>
              <a:gd name="connsiteX4" fmla="*/ 12188767 w 12188767"/>
              <a:gd name="connsiteY4" fmla="*/ 1046174 h 1812535"/>
              <a:gd name="connsiteX5" fmla="*/ 12184768 w 12188767"/>
              <a:gd name="connsiteY5" fmla="*/ 1812535 h 1812535"/>
              <a:gd name="connsiteX0" fmla="*/ 12184768 w 12188767"/>
              <a:gd name="connsiteY0" fmla="*/ 1899559 h 1899559"/>
              <a:gd name="connsiteX1" fmla="*/ 0 w 12188767"/>
              <a:gd name="connsiteY1" fmla="*/ 1899559 h 1899559"/>
              <a:gd name="connsiteX2" fmla="*/ 0 w 12188767"/>
              <a:gd name="connsiteY2" fmla="*/ 588817 h 1899559"/>
              <a:gd name="connsiteX3" fmla="*/ 8860971 w 12188767"/>
              <a:gd name="connsiteY3" fmla="*/ 769 h 1899559"/>
              <a:gd name="connsiteX4" fmla="*/ 12188767 w 12188767"/>
              <a:gd name="connsiteY4" fmla="*/ 1133198 h 1899559"/>
              <a:gd name="connsiteX5" fmla="*/ 12184768 w 12188767"/>
              <a:gd name="connsiteY5" fmla="*/ 1899559 h 1899559"/>
              <a:gd name="connsiteX0" fmla="*/ 12184768 w 12188767"/>
              <a:gd name="connsiteY0" fmla="*/ 1898790 h 1898790"/>
              <a:gd name="connsiteX1" fmla="*/ 0 w 12188767"/>
              <a:gd name="connsiteY1" fmla="*/ 1898790 h 1898790"/>
              <a:gd name="connsiteX2" fmla="*/ 0 w 12188767"/>
              <a:gd name="connsiteY2" fmla="*/ 588048 h 1898790"/>
              <a:gd name="connsiteX3" fmla="*/ 8860971 w 12188767"/>
              <a:gd name="connsiteY3" fmla="*/ 0 h 1898790"/>
              <a:gd name="connsiteX4" fmla="*/ 12188767 w 12188767"/>
              <a:gd name="connsiteY4" fmla="*/ 1132429 h 1898790"/>
              <a:gd name="connsiteX5" fmla="*/ 12184768 w 12188767"/>
              <a:gd name="connsiteY5" fmla="*/ 1898790 h 1898790"/>
              <a:gd name="connsiteX0" fmla="*/ 12184768 w 12188767"/>
              <a:gd name="connsiteY0" fmla="*/ 1900753 h 1900753"/>
              <a:gd name="connsiteX1" fmla="*/ 0 w 12188767"/>
              <a:gd name="connsiteY1" fmla="*/ 1900753 h 1900753"/>
              <a:gd name="connsiteX2" fmla="*/ 0 w 12188767"/>
              <a:gd name="connsiteY2" fmla="*/ 590011 h 1900753"/>
              <a:gd name="connsiteX3" fmla="*/ 8860971 w 12188767"/>
              <a:gd name="connsiteY3" fmla="*/ 1963 h 1900753"/>
              <a:gd name="connsiteX4" fmla="*/ 12188767 w 12188767"/>
              <a:gd name="connsiteY4" fmla="*/ 1134392 h 1900753"/>
              <a:gd name="connsiteX5" fmla="*/ 12184768 w 12188767"/>
              <a:gd name="connsiteY5" fmla="*/ 1900753 h 1900753"/>
              <a:gd name="connsiteX0" fmla="*/ 12184768 w 12188767"/>
              <a:gd name="connsiteY0" fmla="*/ 1928251 h 1928251"/>
              <a:gd name="connsiteX1" fmla="*/ 0 w 12188767"/>
              <a:gd name="connsiteY1" fmla="*/ 1928251 h 1928251"/>
              <a:gd name="connsiteX2" fmla="*/ 0 w 12188767"/>
              <a:gd name="connsiteY2" fmla="*/ 617509 h 1928251"/>
              <a:gd name="connsiteX3" fmla="*/ 3352800 w 12188767"/>
              <a:gd name="connsiteY3" fmla="*/ 356033 h 1928251"/>
              <a:gd name="connsiteX4" fmla="*/ 8860971 w 12188767"/>
              <a:gd name="connsiteY4" fmla="*/ 29461 h 1928251"/>
              <a:gd name="connsiteX5" fmla="*/ 12188767 w 12188767"/>
              <a:gd name="connsiteY5" fmla="*/ 1161890 h 1928251"/>
              <a:gd name="connsiteX6" fmla="*/ 12184768 w 12188767"/>
              <a:gd name="connsiteY6" fmla="*/ 1928251 h 1928251"/>
              <a:gd name="connsiteX0" fmla="*/ 12184768 w 12188767"/>
              <a:gd name="connsiteY0" fmla="*/ 1908727 h 1908727"/>
              <a:gd name="connsiteX1" fmla="*/ 0 w 12188767"/>
              <a:gd name="connsiteY1" fmla="*/ 1908727 h 1908727"/>
              <a:gd name="connsiteX2" fmla="*/ 0 w 12188767"/>
              <a:gd name="connsiteY2" fmla="*/ 597985 h 1908727"/>
              <a:gd name="connsiteX3" fmla="*/ 3374571 w 12188767"/>
              <a:gd name="connsiteY3" fmla="*/ 1243651 h 1908727"/>
              <a:gd name="connsiteX4" fmla="*/ 8860971 w 12188767"/>
              <a:gd name="connsiteY4" fmla="*/ 9937 h 1908727"/>
              <a:gd name="connsiteX5" fmla="*/ 12188767 w 12188767"/>
              <a:gd name="connsiteY5" fmla="*/ 1142366 h 1908727"/>
              <a:gd name="connsiteX6" fmla="*/ 12184768 w 12188767"/>
              <a:gd name="connsiteY6" fmla="*/ 1908727 h 1908727"/>
              <a:gd name="connsiteX0" fmla="*/ 12184768 w 12188767"/>
              <a:gd name="connsiteY0" fmla="*/ 1906573 h 1906573"/>
              <a:gd name="connsiteX1" fmla="*/ 0 w 12188767"/>
              <a:gd name="connsiteY1" fmla="*/ 1906573 h 1906573"/>
              <a:gd name="connsiteX2" fmla="*/ 0 w 12188767"/>
              <a:gd name="connsiteY2" fmla="*/ 595831 h 1906573"/>
              <a:gd name="connsiteX3" fmla="*/ 4027714 w 12188767"/>
              <a:gd name="connsiteY3" fmla="*/ 1618869 h 1906573"/>
              <a:gd name="connsiteX4" fmla="*/ 8860971 w 12188767"/>
              <a:gd name="connsiteY4" fmla="*/ 7783 h 1906573"/>
              <a:gd name="connsiteX5" fmla="*/ 12188767 w 12188767"/>
              <a:gd name="connsiteY5" fmla="*/ 1140212 h 1906573"/>
              <a:gd name="connsiteX6" fmla="*/ 12184768 w 12188767"/>
              <a:gd name="connsiteY6" fmla="*/ 1906573 h 1906573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0 w 12188767"/>
              <a:gd name="connsiteY2" fmla="*/ 596942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84768 w 12188767"/>
              <a:gd name="connsiteY0" fmla="*/ 1907684 h 1907684"/>
              <a:gd name="connsiteX1" fmla="*/ 0 w 12188767"/>
              <a:gd name="connsiteY1" fmla="*/ 1907684 h 1907684"/>
              <a:gd name="connsiteX2" fmla="*/ 29029 w 12188767"/>
              <a:gd name="connsiteY2" fmla="*/ 1533114 h 1907684"/>
              <a:gd name="connsiteX3" fmla="*/ 3040743 w 12188767"/>
              <a:gd name="connsiteY3" fmla="*/ 1402265 h 1907684"/>
              <a:gd name="connsiteX4" fmla="*/ 8860971 w 12188767"/>
              <a:gd name="connsiteY4" fmla="*/ 8894 h 1907684"/>
              <a:gd name="connsiteX5" fmla="*/ 12188767 w 12188767"/>
              <a:gd name="connsiteY5" fmla="*/ 1141323 h 1907684"/>
              <a:gd name="connsiteX6" fmla="*/ 12184768 w 12188767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7684 h 1907684"/>
              <a:gd name="connsiteX1" fmla="*/ 14514 w 12203281"/>
              <a:gd name="connsiteY1" fmla="*/ 1907684 h 1907684"/>
              <a:gd name="connsiteX2" fmla="*/ 0 w 12203281"/>
              <a:gd name="connsiteY2" fmla="*/ 945285 h 1907684"/>
              <a:gd name="connsiteX3" fmla="*/ 3055257 w 12203281"/>
              <a:gd name="connsiteY3" fmla="*/ 1402265 h 1907684"/>
              <a:gd name="connsiteX4" fmla="*/ 8875485 w 12203281"/>
              <a:gd name="connsiteY4" fmla="*/ 8894 h 1907684"/>
              <a:gd name="connsiteX5" fmla="*/ 12203281 w 12203281"/>
              <a:gd name="connsiteY5" fmla="*/ 1141323 h 1907684"/>
              <a:gd name="connsiteX6" fmla="*/ 12199282 w 12203281"/>
              <a:gd name="connsiteY6" fmla="*/ 1907684 h 1907684"/>
              <a:gd name="connsiteX0" fmla="*/ 12199282 w 12203281"/>
              <a:gd name="connsiteY0" fmla="*/ 1900754 h 1900754"/>
              <a:gd name="connsiteX1" fmla="*/ 14514 w 12203281"/>
              <a:gd name="connsiteY1" fmla="*/ 1900754 h 1900754"/>
              <a:gd name="connsiteX2" fmla="*/ 0 w 12203281"/>
              <a:gd name="connsiteY2" fmla="*/ 938355 h 1900754"/>
              <a:gd name="connsiteX3" fmla="*/ 3055257 w 12203281"/>
              <a:gd name="connsiteY3" fmla="*/ 1395335 h 1900754"/>
              <a:gd name="connsiteX4" fmla="*/ 8875485 w 12203281"/>
              <a:gd name="connsiteY4" fmla="*/ 1964 h 1900754"/>
              <a:gd name="connsiteX5" fmla="*/ 12203281 w 12203281"/>
              <a:gd name="connsiteY5" fmla="*/ 1134393 h 1900754"/>
              <a:gd name="connsiteX6" fmla="*/ 12199282 w 12203281"/>
              <a:gd name="connsiteY6" fmla="*/ 1900754 h 1900754"/>
              <a:gd name="connsiteX0" fmla="*/ 12199282 w 12203281"/>
              <a:gd name="connsiteY0" fmla="*/ 1907999 h 1907999"/>
              <a:gd name="connsiteX1" fmla="*/ 14514 w 12203281"/>
              <a:gd name="connsiteY1" fmla="*/ 1907999 h 1907999"/>
              <a:gd name="connsiteX2" fmla="*/ 0 w 12203281"/>
              <a:gd name="connsiteY2" fmla="*/ 945600 h 1907999"/>
              <a:gd name="connsiteX3" fmla="*/ 3055257 w 12203281"/>
              <a:gd name="connsiteY3" fmla="*/ 1402580 h 1907999"/>
              <a:gd name="connsiteX4" fmla="*/ 8708571 w 12203281"/>
              <a:gd name="connsiteY4" fmla="*/ 1952 h 1907999"/>
              <a:gd name="connsiteX5" fmla="*/ 12203281 w 12203281"/>
              <a:gd name="connsiteY5" fmla="*/ 1141638 h 1907999"/>
              <a:gd name="connsiteX6" fmla="*/ 12199282 w 12203281"/>
              <a:gd name="connsiteY6" fmla="*/ 1907999 h 1907999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14514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7151 h 1907151"/>
              <a:gd name="connsiteX1" fmla="*/ 0 w 12203281"/>
              <a:gd name="connsiteY1" fmla="*/ 1907151 h 1907151"/>
              <a:gd name="connsiteX2" fmla="*/ 0 w 12203281"/>
              <a:gd name="connsiteY2" fmla="*/ 944752 h 1907151"/>
              <a:gd name="connsiteX3" fmla="*/ 3055257 w 12203281"/>
              <a:gd name="connsiteY3" fmla="*/ 1401732 h 1907151"/>
              <a:gd name="connsiteX4" fmla="*/ 8708571 w 12203281"/>
              <a:gd name="connsiteY4" fmla="*/ 1104 h 1907151"/>
              <a:gd name="connsiteX5" fmla="*/ 12203281 w 12203281"/>
              <a:gd name="connsiteY5" fmla="*/ 1140790 h 1907151"/>
              <a:gd name="connsiteX6" fmla="*/ 12199282 w 12203281"/>
              <a:gd name="connsiteY6" fmla="*/ 1907151 h 1907151"/>
              <a:gd name="connsiteX0" fmla="*/ 12199282 w 12203281"/>
              <a:gd name="connsiteY0" fmla="*/ 1906161 h 1906161"/>
              <a:gd name="connsiteX1" fmla="*/ 0 w 12203281"/>
              <a:gd name="connsiteY1" fmla="*/ 1906161 h 1906161"/>
              <a:gd name="connsiteX2" fmla="*/ 0 w 12203281"/>
              <a:gd name="connsiteY2" fmla="*/ 943762 h 1906161"/>
              <a:gd name="connsiteX3" fmla="*/ 3055257 w 12203281"/>
              <a:gd name="connsiteY3" fmla="*/ 1400742 h 1906161"/>
              <a:gd name="connsiteX4" fmla="*/ 8708571 w 12203281"/>
              <a:gd name="connsiteY4" fmla="*/ 114 h 1906161"/>
              <a:gd name="connsiteX5" fmla="*/ 12203281 w 12203281"/>
              <a:gd name="connsiteY5" fmla="*/ 1139800 h 1906161"/>
              <a:gd name="connsiteX6" fmla="*/ 12199282 w 12203281"/>
              <a:gd name="connsiteY6" fmla="*/ 1906161 h 1906161"/>
              <a:gd name="connsiteX0" fmla="*/ 12199282 w 12203281"/>
              <a:gd name="connsiteY0" fmla="*/ 1913416 h 1913416"/>
              <a:gd name="connsiteX1" fmla="*/ 0 w 12203281"/>
              <a:gd name="connsiteY1" fmla="*/ 1913416 h 1913416"/>
              <a:gd name="connsiteX2" fmla="*/ 0 w 12203281"/>
              <a:gd name="connsiteY2" fmla="*/ 951017 h 1913416"/>
              <a:gd name="connsiteX3" fmla="*/ 3055257 w 12203281"/>
              <a:gd name="connsiteY3" fmla="*/ 1407997 h 1913416"/>
              <a:gd name="connsiteX4" fmla="*/ 8730342 w 12203281"/>
              <a:gd name="connsiteY4" fmla="*/ 112 h 1913416"/>
              <a:gd name="connsiteX5" fmla="*/ 12203281 w 12203281"/>
              <a:gd name="connsiteY5" fmla="*/ 1147055 h 1913416"/>
              <a:gd name="connsiteX6" fmla="*/ 12199282 w 12203281"/>
              <a:gd name="connsiteY6" fmla="*/ 1913416 h 1913416"/>
              <a:gd name="connsiteX0" fmla="*/ 12199282 w 12203281"/>
              <a:gd name="connsiteY0" fmla="*/ 1913416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9282 w 12203281"/>
              <a:gd name="connsiteY6" fmla="*/ 1913416 h 6064501"/>
              <a:gd name="connsiteX0" fmla="*/ 12192025 w 12203281"/>
              <a:gd name="connsiteY0" fmla="*/ 6049987 h 6064501"/>
              <a:gd name="connsiteX1" fmla="*/ 0 w 12203281"/>
              <a:gd name="connsiteY1" fmla="*/ 6064501 h 6064501"/>
              <a:gd name="connsiteX2" fmla="*/ 0 w 12203281"/>
              <a:gd name="connsiteY2" fmla="*/ 951017 h 6064501"/>
              <a:gd name="connsiteX3" fmla="*/ 3055257 w 12203281"/>
              <a:gd name="connsiteY3" fmla="*/ 1407997 h 6064501"/>
              <a:gd name="connsiteX4" fmla="*/ 8730342 w 12203281"/>
              <a:gd name="connsiteY4" fmla="*/ 112 h 6064501"/>
              <a:gd name="connsiteX5" fmla="*/ 12203281 w 12203281"/>
              <a:gd name="connsiteY5" fmla="*/ 1147055 h 6064501"/>
              <a:gd name="connsiteX6" fmla="*/ 12192025 w 12203281"/>
              <a:gd name="connsiteY6" fmla="*/ 6049987 h 6064501"/>
              <a:gd name="connsiteX0" fmla="*/ 12192025 w 12203281"/>
              <a:gd name="connsiteY0" fmla="*/ 6049987 h 6049987"/>
              <a:gd name="connsiteX1" fmla="*/ 0 w 12203281"/>
              <a:gd name="connsiteY1" fmla="*/ 6035473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  <a:gd name="connsiteX0" fmla="*/ 12192025 w 12203281"/>
              <a:gd name="connsiteY0" fmla="*/ 6049987 h 6049987"/>
              <a:gd name="connsiteX1" fmla="*/ 7257 w 12203281"/>
              <a:gd name="connsiteY1" fmla="*/ 6042730 h 6049987"/>
              <a:gd name="connsiteX2" fmla="*/ 0 w 12203281"/>
              <a:gd name="connsiteY2" fmla="*/ 951017 h 6049987"/>
              <a:gd name="connsiteX3" fmla="*/ 3055257 w 12203281"/>
              <a:gd name="connsiteY3" fmla="*/ 1407997 h 6049987"/>
              <a:gd name="connsiteX4" fmla="*/ 8730342 w 12203281"/>
              <a:gd name="connsiteY4" fmla="*/ 112 h 6049987"/>
              <a:gd name="connsiteX5" fmla="*/ 12203281 w 12203281"/>
              <a:gd name="connsiteY5" fmla="*/ 1147055 h 6049987"/>
              <a:gd name="connsiteX6" fmla="*/ 12192025 w 12203281"/>
              <a:gd name="connsiteY6" fmla="*/ 6049987 h 6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281" h="6049987">
                <a:moveTo>
                  <a:pt x="12192025" y="6049987"/>
                </a:moveTo>
                <a:lnTo>
                  <a:pt x="7257" y="6042730"/>
                </a:lnTo>
                <a:lnTo>
                  <a:pt x="0" y="951017"/>
                </a:lnTo>
                <a:cubicBezTo>
                  <a:pt x="1023257" y="1291324"/>
                  <a:pt x="1665515" y="1491491"/>
                  <a:pt x="3055257" y="1407997"/>
                </a:cubicBezTo>
                <a:cubicBezTo>
                  <a:pt x="4532085" y="1309989"/>
                  <a:pt x="6887567" y="13401"/>
                  <a:pt x="8730342" y="112"/>
                </a:cubicBezTo>
                <a:cubicBezTo>
                  <a:pt x="10573117" y="-13177"/>
                  <a:pt x="12202067" y="1153533"/>
                  <a:pt x="12203281" y="1147055"/>
                </a:cubicBezTo>
                <a:lnTo>
                  <a:pt x="12192025" y="6049987"/>
                </a:lnTo>
                <a:close/>
              </a:path>
            </a:pathLst>
          </a:custGeom>
          <a:solidFill>
            <a:srgbClr val="25533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1F781D6-A5D5-99F4-058E-AA32F921EA2C}"/>
              </a:ext>
            </a:extLst>
          </p:cNvPr>
          <p:cNvSpPr/>
          <p:nvPr userDrawn="1"/>
        </p:nvSpPr>
        <p:spPr>
          <a:xfrm>
            <a:off x="602295" y="5582898"/>
            <a:ext cx="772480" cy="190350"/>
          </a:xfrm>
          <a:custGeom>
            <a:avLst/>
            <a:gdLst>
              <a:gd name="connsiteX0" fmla="*/ 0 w 778830"/>
              <a:gd name="connsiteY0" fmla="*/ 22344 h 178755"/>
              <a:gd name="connsiteX1" fmla="*/ 778830 w 778830"/>
              <a:gd name="connsiteY1" fmla="*/ 22344 h 178755"/>
              <a:gd name="connsiteX2" fmla="*/ 778830 w 778830"/>
              <a:gd name="connsiteY2" fmla="*/ 156411 h 178755"/>
              <a:gd name="connsiteX3" fmla="*/ 0 w 778830"/>
              <a:gd name="connsiteY3" fmla="*/ 156411 h 178755"/>
              <a:gd name="connsiteX4" fmla="*/ 0 w 778830"/>
              <a:gd name="connsiteY4" fmla="*/ 22344 h 178755"/>
              <a:gd name="connsiteX0" fmla="*/ 0 w 778830"/>
              <a:gd name="connsiteY0" fmla="*/ 69612 h 225179"/>
              <a:gd name="connsiteX1" fmla="*/ 778830 w 778830"/>
              <a:gd name="connsiteY1" fmla="*/ 69612 h 225179"/>
              <a:gd name="connsiteX2" fmla="*/ 778830 w 778830"/>
              <a:gd name="connsiteY2" fmla="*/ 203679 h 225179"/>
              <a:gd name="connsiteX3" fmla="*/ 0 w 778830"/>
              <a:gd name="connsiteY3" fmla="*/ 203679 h 225179"/>
              <a:gd name="connsiteX4" fmla="*/ 0 w 778830"/>
              <a:gd name="connsiteY4" fmla="*/ 69612 h 225179"/>
              <a:gd name="connsiteX0" fmla="*/ 0 w 778830"/>
              <a:gd name="connsiteY0" fmla="*/ 76047 h 231614"/>
              <a:gd name="connsiteX1" fmla="*/ 718505 w 778830"/>
              <a:gd name="connsiteY1" fmla="*/ 44297 h 231614"/>
              <a:gd name="connsiteX2" fmla="*/ 778830 w 778830"/>
              <a:gd name="connsiteY2" fmla="*/ 210114 h 231614"/>
              <a:gd name="connsiteX3" fmla="*/ 0 w 778830"/>
              <a:gd name="connsiteY3" fmla="*/ 210114 h 231614"/>
              <a:gd name="connsiteX4" fmla="*/ 0 w 778830"/>
              <a:gd name="connsiteY4" fmla="*/ 76047 h 231614"/>
              <a:gd name="connsiteX0" fmla="*/ 0 w 778830"/>
              <a:gd name="connsiteY0" fmla="*/ 61245 h 216812"/>
              <a:gd name="connsiteX1" fmla="*/ 718505 w 778830"/>
              <a:gd name="connsiteY1" fmla="*/ 29495 h 216812"/>
              <a:gd name="connsiteX2" fmla="*/ 778830 w 778830"/>
              <a:gd name="connsiteY2" fmla="*/ 195312 h 216812"/>
              <a:gd name="connsiteX3" fmla="*/ 0 w 778830"/>
              <a:gd name="connsiteY3" fmla="*/ 195312 h 216812"/>
              <a:gd name="connsiteX4" fmla="*/ 0 w 778830"/>
              <a:gd name="connsiteY4" fmla="*/ 61245 h 216812"/>
              <a:gd name="connsiteX0" fmla="*/ 0 w 778830"/>
              <a:gd name="connsiteY0" fmla="*/ 62529 h 218096"/>
              <a:gd name="connsiteX1" fmla="*/ 718505 w 778830"/>
              <a:gd name="connsiteY1" fmla="*/ 30779 h 218096"/>
              <a:gd name="connsiteX2" fmla="*/ 778830 w 778830"/>
              <a:gd name="connsiteY2" fmla="*/ 196596 h 218096"/>
              <a:gd name="connsiteX3" fmla="*/ 0 w 778830"/>
              <a:gd name="connsiteY3" fmla="*/ 196596 h 218096"/>
              <a:gd name="connsiteX4" fmla="*/ 0 w 778830"/>
              <a:gd name="connsiteY4" fmla="*/ 62529 h 218096"/>
              <a:gd name="connsiteX0" fmla="*/ 0 w 778830"/>
              <a:gd name="connsiteY0" fmla="*/ 70565 h 226132"/>
              <a:gd name="connsiteX1" fmla="*/ 718505 w 778830"/>
              <a:gd name="connsiteY1" fmla="*/ 38815 h 226132"/>
              <a:gd name="connsiteX2" fmla="*/ 778830 w 778830"/>
              <a:gd name="connsiteY2" fmla="*/ 204632 h 226132"/>
              <a:gd name="connsiteX3" fmla="*/ 0 w 778830"/>
              <a:gd name="connsiteY3" fmla="*/ 204632 h 226132"/>
              <a:gd name="connsiteX4" fmla="*/ 0 w 778830"/>
              <a:gd name="connsiteY4" fmla="*/ 70565 h 226132"/>
              <a:gd name="connsiteX0" fmla="*/ 0 w 778830"/>
              <a:gd name="connsiteY0" fmla="*/ 71488 h 227055"/>
              <a:gd name="connsiteX1" fmla="*/ 718505 w 778830"/>
              <a:gd name="connsiteY1" fmla="*/ 39738 h 227055"/>
              <a:gd name="connsiteX2" fmla="*/ 778830 w 778830"/>
              <a:gd name="connsiteY2" fmla="*/ 205555 h 227055"/>
              <a:gd name="connsiteX3" fmla="*/ 0 w 778830"/>
              <a:gd name="connsiteY3" fmla="*/ 205555 h 227055"/>
              <a:gd name="connsiteX4" fmla="*/ 0 w 778830"/>
              <a:gd name="connsiteY4" fmla="*/ 71488 h 227055"/>
              <a:gd name="connsiteX0" fmla="*/ 0 w 778830"/>
              <a:gd name="connsiteY0" fmla="*/ 70566 h 226133"/>
              <a:gd name="connsiteX1" fmla="*/ 718505 w 778830"/>
              <a:gd name="connsiteY1" fmla="*/ 38816 h 226133"/>
              <a:gd name="connsiteX2" fmla="*/ 778830 w 778830"/>
              <a:gd name="connsiteY2" fmla="*/ 204633 h 226133"/>
              <a:gd name="connsiteX3" fmla="*/ 0 w 778830"/>
              <a:gd name="connsiteY3" fmla="*/ 204633 h 226133"/>
              <a:gd name="connsiteX4" fmla="*/ 0 w 778830"/>
              <a:gd name="connsiteY4" fmla="*/ 70566 h 226133"/>
              <a:gd name="connsiteX0" fmla="*/ 0 w 778830"/>
              <a:gd name="connsiteY0" fmla="*/ 71024 h 226591"/>
              <a:gd name="connsiteX1" fmla="*/ 718505 w 778830"/>
              <a:gd name="connsiteY1" fmla="*/ 39274 h 226591"/>
              <a:gd name="connsiteX2" fmla="*/ 778830 w 778830"/>
              <a:gd name="connsiteY2" fmla="*/ 205091 h 226591"/>
              <a:gd name="connsiteX3" fmla="*/ 0 w 778830"/>
              <a:gd name="connsiteY3" fmla="*/ 205091 h 226591"/>
              <a:gd name="connsiteX4" fmla="*/ 0 w 778830"/>
              <a:gd name="connsiteY4" fmla="*/ 71024 h 226591"/>
              <a:gd name="connsiteX0" fmla="*/ 0 w 766130"/>
              <a:gd name="connsiteY0" fmla="*/ 71024 h 205091"/>
              <a:gd name="connsiteX1" fmla="*/ 718505 w 766130"/>
              <a:gd name="connsiteY1" fmla="*/ 39274 h 205091"/>
              <a:gd name="connsiteX2" fmla="*/ 766130 w 766130"/>
              <a:gd name="connsiteY2" fmla="*/ 132066 h 205091"/>
              <a:gd name="connsiteX3" fmla="*/ 0 w 766130"/>
              <a:gd name="connsiteY3" fmla="*/ 205091 h 205091"/>
              <a:gd name="connsiteX4" fmla="*/ 0 w 766130"/>
              <a:gd name="connsiteY4" fmla="*/ 71024 h 205091"/>
              <a:gd name="connsiteX0" fmla="*/ 0 w 769305"/>
              <a:gd name="connsiteY0" fmla="*/ 71024 h 205091"/>
              <a:gd name="connsiteX1" fmla="*/ 718505 w 769305"/>
              <a:gd name="connsiteY1" fmla="*/ 39274 h 205091"/>
              <a:gd name="connsiteX2" fmla="*/ 769305 w 769305"/>
              <a:gd name="connsiteY2" fmla="*/ 135241 h 205091"/>
              <a:gd name="connsiteX3" fmla="*/ 0 w 769305"/>
              <a:gd name="connsiteY3" fmla="*/ 205091 h 205091"/>
              <a:gd name="connsiteX4" fmla="*/ 0 w 769305"/>
              <a:gd name="connsiteY4" fmla="*/ 71024 h 205091"/>
              <a:gd name="connsiteX0" fmla="*/ 0 w 769305"/>
              <a:gd name="connsiteY0" fmla="*/ 71024 h 182866"/>
              <a:gd name="connsiteX1" fmla="*/ 718505 w 769305"/>
              <a:gd name="connsiteY1" fmla="*/ 39274 h 182866"/>
              <a:gd name="connsiteX2" fmla="*/ 769305 w 769305"/>
              <a:gd name="connsiteY2" fmla="*/ 135241 h 182866"/>
              <a:gd name="connsiteX3" fmla="*/ 3175 w 769305"/>
              <a:gd name="connsiteY3" fmla="*/ 182866 h 182866"/>
              <a:gd name="connsiteX4" fmla="*/ 0 w 769305"/>
              <a:gd name="connsiteY4" fmla="*/ 71024 h 182866"/>
              <a:gd name="connsiteX0" fmla="*/ 0 w 769305"/>
              <a:gd name="connsiteY0" fmla="*/ 71024 h 159199"/>
              <a:gd name="connsiteX1" fmla="*/ 718505 w 769305"/>
              <a:gd name="connsiteY1" fmla="*/ 39274 h 159199"/>
              <a:gd name="connsiteX2" fmla="*/ 769305 w 769305"/>
              <a:gd name="connsiteY2" fmla="*/ 135241 h 159199"/>
              <a:gd name="connsiteX3" fmla="*/ 6350 w 769305"/>
              <a:gd name="connsiteY3" fmla="*/ 154291 h 159199"/>
              <a:gd name="connsiteX4" fmla="*/ 0 w 769305"/>
              <a:gd name="connsiteY4" fmla="*/ 71024 h 159199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60641"/>
              <a:gd name="connsiteX1" fmla="*/ 718505 w 769305"/>
              <a:gd name="connsiteY1" fmla="*/ 39274 h 160641"/>
              <a:gd name="connsiteX2" fmla="*/ 769305 w 769305"/>
              <a:gd name="connsiteY2" fmla="*/ 135241 h 160641"/>
              <a:gd name="connsiteX3" fmla="*/ 41275 w 769305"/>
              <a:gd name="connsiteY3" fmla="*/ 160641 h 160641"/>
              <a:gd name="connsiteX4" fmla="*/ 0 w 769305"/>
              <a:gd name="connsiteY4" fmla="*/ 71024 h 160641"/>
              <a:gd name="connsiteX0" fmla="*/ 0 w 769305"/>
              <a:gd name="connsiteY0" fmla="*/ 71024 h 191641"/>
              <a:gd name="connsiteX1" fmla="*/ 718505 w 769305"/>
              <a:gd name="connsiteY1" fmla="*/ 39274 h 191641"/>
              <a:gd name="connsiteX2" fmla="*/ 769305 w 769305"/>
              <a:gd name="connsiteY2" fmla="*/ 135241 h 191641"/>
              <a:gd name="connsiteX3" fmla="*/ 41275 w 769305"/>
              <a:gd name="connsiteY3" fmla="*/ 160641 h 191641"/>
              <a:gd name="connsiteX4" fmla="*/ 0 w 769305"/>
              <a:gd name="connsiteY4" fmla="*/ 71024 h 191641"/>
              <a:gd name="connsiteX0" fmla="*/ 0 w 772480"/>
              <a:gd name="connsiteY0" fmla="*/ 69516 h 199658"/>
              <a:gd name="connsiteX1" fmla="*/ 721680 w 772480"/>
              <a:gd name="connsiteY1" fmla="*/ 47291 h 199658"/>
              <a:gd name="connsiteX2" fmla="*/ 772480 w 772480"/>
              <a:gd name="connsiteY2" fmla="*/ 143258 h 199658"/>
              <a:gd name="connsiteX3" fmla="*/ 44450 w 772480"/>
              <a:gd name="connsiteY3" fmla="*/ 168658 h 199658"/>
              <a:gd name="connsiteX4" fmla="*/ 0 w 772480"/>
              <a:gd name="connsiteY4" fmla="*/ 69516 h 199658"/>
              <a:gd name="connsiteX0" fmla="*/ 0 w 772480"/>
              <a:gd name="connsiteY0" fmla="*/ 56256 h 186398"/>
              <a:gd name="connsiteX1" fmla="*/ 721680 w 772480"/>
              <a:gd name="connsiteY1" fmla="*/ 34031 h 186398"/>
              <a:gd name="connsiteX2" fmla="*/ 772480 w 772480"/>
              <a:gd name="connsiteY2" fmla="*/ 129998 h 186398"/>
              <a:gd name="connsiteX3" fmla="*/ 44450 w 772480"/>
              <a:gd name="connsiteY3" fmla="*/ 155398 h 186398"/>
              <a:gd name="connsiteX4" fmla="*/ 0 w 772480"/>
              <a:gd name="connsiteY4" fmla="*/ 56256 h 186398"/>
              <a:gd name="connsiteX0" fmla="*/ 0 w 772480"/>
              <a:gd name="connsiteY0" fmla="*/ 60208 h 190350"/>
              <a:gd name="connsiteX1" fmla="*/ 721680 w 772480"/>
              <a:gd name="connsiteY1" fmla="*/ 37983 h 190350"/>
              <a:gd name="connsiteX2" fmla="*/ 772480 w 772480"/>
              <a:gd name="connsiteY2" fmla="*/ 133950 h 190350"/>
              <a:gd name="connsiteX3" fmla="*/ 44450 w 772480"/>
              <a:gd name="connsiteY3" fmla="*/ 159350 h 190350"/>
              <a:gd name="connsiteX4" fmla="*/ 0 w 772480"/>
              <a:gd name="connsiteY4" fmla="*/ 60208 h 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80" h="190350">
                <a:moveTo>
                  <a:pt x="0" y="60208"/>
                </a:moveTo>
                <a:cubicBezTo>
                  <a:pt x="380260" y="-125398"/>
                  <a:pt x="411270" y="191840"/>
                  <a:pt x="721680" y="37983"/>
                </a:cubicBezTo>
                <a:lnTo>
                  <a:pt x="772480" y="133950"/>
                </a:lnTo>
                <a:cubicBezTo>
                  <a:pt x="395395" y="313206"/>
                  <a:pt x="354860" y="-7207"/>
                  <a:pt x="44450" y="159350"/>
                </a:cubicBezTo>
                <a:cubicBezTo>
                  <a:pt x="43392" y="122069"/>
                  <a:pt x="1058" y="97489"/>
                  <a:pt x="0" y="60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244B96-75BD-0D83-6553-33ED6582C1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223" y="5019157"/>
            <a:ext cx="9900602" cy="343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kern="1200" spc="-50" baseline="0">
                <a:solidFill>
                  <a:srgbClr val="D8F5D4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Eventuelt undertittel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4605296-62CD-6BE0-D3DF-79395385C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0223" y="3740945"/>
            <a:ext cx="5811446" cy="118302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rgbClr val="D8F5D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Tittel på presentasjonen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63F412B-041C-B8F2-8AC3-6B57F21B3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95" y="601960"/>
            <a:ext cx="2237705" cy="6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0B3A5C-87F1-61A8-4CFC-6897BE8E6A6E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9A4B9-FE0F-4461-2A5A-17B83EE73F68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blå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8999E-474D-8DA1-BB05-7F25D69FEB04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blå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55486-9C82-AA0F-74D8-A23BFCD4ED67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blå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E6C1B-D70C-B7DA-A27F-F187973FBE12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FCC6DC-7F6F-D0E5-188D-3376188B5A78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Hovedfarger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608FC-59D4-2E6C-A792-0FDFB1E09EB2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Sekundærfarger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E779D-1457-74EC-A3F3-6A32D901C57A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2EA615D-C7F2-B795-CC6D-ABA08DFFCFF7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C5A1FC-7080-04A0-6429-EA9CCF5FE6CD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5C31F1-CE52-DFE3-7401-5F04ADBC2DB5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590AE2-6395-8809-45E6-F095B9F68325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E38471-9CA8-A460-2BF9-E8F6586FFF6E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grå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C4ACD5-37E6-D26C-371D-E74E4CF78262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medium grå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F9B962-EE28-576F-DB9F-C59794DC089F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grå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2515BF-2C30-B8E1-DDF7-6824A2375369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rød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D7F711-04E6-DD87-79DC-719B4810C686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rød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55E8239-F75E-B678-9996-E7676BC2FF2D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01C63E2-7996-2E59-DC09-14A8A0A41063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BF7FBBD-2202-F0A4-B63E-DFC21CE3EC70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EA247C-D5A8-C4FA-9C0A-425FC9CB490B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F789098-C5BB-3502-0D11-9FAE596DE721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B8E3A0-811C-33F2-1E6B-0FA63646CEF0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rød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EE54EA-2F0C-9A7A-D948-779917D9DA35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brun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B04876-54D3-B356-6284-FB2A56F62E60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gul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6D07C8-818D-3600-7978-EF3C1ED47940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7A06F5-3C70-6A19-8FD2-540672DD62FD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grønn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D37B5E5-7DA6-9A96-933B-257BB5D50052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4FEFED8-6236-1913-26FD-4755FB904C4B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7C32EC-3503-6BA7-304D-764F42BB50DF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9611F8E-FE2B-E1D0-E1DB-DF5AAEAF1F75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6234C9A-CCE4-8E7B-DBF6-4DADACDAE396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6CE8803-F698-9399-A99F-0165683B778B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grønn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6BA667-2944-3A79-2FFF-E7AA162F255A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grønn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F03C792-F98F-108D-372B-F76F6A2275CC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1EB7B17-F75F-F937-21DA-377E62CB0ACD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8CE4FF2-EF19-8247-31CC-F14758F38445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Flere maler</a:t>
            </a:r>
            <a:endParaRPr lang="en-NO" sz="1200" b="1" dirty="0"/>
          </a:p>
        </p:txBody>
      </p:sp>
      <p:pic>
        <p:nvPicPr>
          <p:cNvPr id="3" name="Bilde 2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91F80DC4-6760-26EA-E60C-03879E4CA1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943F1-0CE7-5F49-C227-5374EAF4C43F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76316-8B50-B78B-FB5D-D078226AA521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6039A-3403-DF36-C6AA-BD8632FB0815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2C2BE-1837-860E-B56D-2CA54B11A324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DA71B-3B0D-8754-5FBE-9FFA0106452B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02F92-C6C5-FCDE-7A09-2C89EC37CEF5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3511-492E-E2AB-B0C5-3B787D65AA4A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3DF7-23DD-F521-A850-4E765D659C21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242AA-4482-E3E8-6EA5-53295FD1BFB2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008B1-C68D-EAF9-DA19-73A6AEEF1EB8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283A2D-296E-6301-4201-BD17C781BAE0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16D517-94A6-A232-8466-D6B3B3979874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B9BEF-BC4E-7FFC-8DB4-EBF0F3F74200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380EA-0D7B-D3AD-64D8-18E88A325C81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F87BB-1FA6-539F-0F59-335254829D53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44FED-9C71-34CD-0D46-6C393BECF6C7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99624-67F9-579C-FC61-D5DCED3E88FF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AFC70A-1A83-3CB7-A81D-4A97FF8B1F3B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8BB510-EEEC-1363-27A9-4998D6666404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E9D6EA-703E-1E44-9B5D-0F52184AB397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F64815-D41E-E070-A904-A7F2D4811FC5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B0933B-9E23-58FC-02D3-B717E47604B5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1E72E-23B3-F8F2-4E14-C5BC29E227C0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D93D9F-C6BB-E099-E722-DEECF87A45D3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32291-26EA-74CA-3685-698C08AB4F44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66031-A302-BFBC-C4CA-0185B4A8A63A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6345EC-2A07-AB7E-DD8B-628C39E2F351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EDD329-5CB3-2CC7-F1D2-EEF400BC6BDA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2BEC6B-ECB7-7C05-A19C-16DD2581F9C8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B7EB1E-5290-459A-6C00-8067D157FE56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DC7CF7-8A1E-7C8F-61C1-6BB90D735753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9227D4-B5D4-3E50-E831-1249ECF0F99A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ED02A-6D98-03FA-7941-40B6F20016E7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D4C349-46FD-2638-D9A4-8274B6618B34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9DE041-1BFE-864F-207E-1D40504EBCCD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336AB1-AA7F-5A77-511A-3A4C6A709C70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24EBCE29-EBF4-3E7F-6304-A3CF82F0FA3B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Flere maler</a:t>
            </a:r>
            <a:endParaRPr lang="en-NO" sz="1200" b="1" dirty="0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A0017FD5-5A18-9415-3F30-90E440E1D7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1F061-1112-18C5-62CE-B9D53BA9C664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6E949-5F28-C912-308D-A9877D1BBEAD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FDE0B-EB60-C456-CD68-93D54E28E75A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1B6A0-92E3-8968-20A3-7F5E5D89BDE0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03A8C-0FEF-1024-8146-CFCC22D765AF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9CD57-DF38-F293-BB3D-2F6EE2316080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20AEA-0E93-AEFB-1E49-76C9DA4269B8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27A0FC-78C2-3136-657B-DB58852BB4DC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158D48-29F3-1BAF-A999-FA8DA1303682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A6CDBA-2906-C3FE-D93D-1EE7A165E66E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6A484-2751-1E82-B2AE-A20CFBF70D10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49D61F-3562-B4F2-E23D-AF2CFA7839C0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0AA66-1BA5-306C-8C03-642DF43DA2CF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67AAC-B409-74ED-6C53-D7B5BB07E1DE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772D5-2A36-F7BC-1498-57E42C35EC38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AA1FB-1793-72BD-5A80-B50F85916E4F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B1DDD-B8BE-8F81-F55B-FC19A00B4F73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423B4C-9A95-440B-B173-741F112AF91F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9B70B9-37B9-BC12-A8C5-F6CFE03AFFD0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C6F507-05CC-DB85-1A7B-A8F0B503EE57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065FDB-A96F-AFF0-999A-00FC338F05EB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E6247-C3E3-DC36-00DE-0196B2D8CBE8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6B51F-3307-C222-D0E9-531E2D496221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FBEA5E-FF11-83DC-7D24-477D053F2234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F3AF2-6D52-D1B1-7053-914C09186901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74FDE-F177-162F-06F4-6E18687AB9C3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5B5F5-1F6C-03E2-4965-E9F128DB85B2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0DF4BE-E7BA-A44C-D7EA-EBDDA54093B4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E21BC7-ED33-0707-834A-DF69161D2812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A8E57F-0B4D-825E-AD99-19D0937CDC95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6C7380-3291-E526-86A2-F492EA61713E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D9D01E-4486-386E-6D93-C519C0447E78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75E4EC-F7B4-0306-5293-2E26A53A0992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4FDED9-F931-31DB-9CA5-9719C3450972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7C961F-AC43-3946-93DD-8109DB4D28F0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E1DCA0-84AF-7B6D-B897-8709CFCDAA2C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4213BB6D-533F-4E24-2AF0-860082AE04FC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Flere maler</a:t>
            </a:r>
            <a:endParaRPr lang="en-NO" sz="1200" b="1" dirty="0"/>
          </a:p>
        </p:txBody>
      </p:sp>
      <p:pic>
        <p:nvPicPr>
          <p:cNvPr id="41" name="Bilde 40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0E978B51-E54C-52C1-2B03-D474DB53EF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776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A90D3-D1EB-89D1-5F12-D24AAD22B89D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0C80A-9747-9581-F3ED-887CB701F15E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1FEC1-8172-D2BD-A36A-5275818EB4F8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AAC99-F4A7-8940-47F9-9FB3E276E721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28F02-A885-5323-AA99-9C0FB56D926A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C9D7A-1659-14F4-DC3A-1697ACBDC643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369CF-9885-C43F-8F09-8CEE2F3A73AD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52DF24-4581-B0AD-F531-301323EC0B06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7C62C2-5CF2-C789-8BC9-7D0E8B3B07E8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81231E-CF7A-EA93-0400-5EEC010CBE72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40929-7663-213C-8346-8CC9980DA0E3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E8E2D5-0A18-52ED-A4EA-CE1A5B4A352D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B27D7-06ED-10DB-DA98-CDBA78A1A18E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50E09-DE55-84C7-EE4A-8FFD6FAFD2F7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DF779-2124-46CE-0AEB-84B130AE349A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B0743-7ABA-E01A-A862-5BE63A253B5F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9BF3C-476C-E768-7026-21020EF3DCC1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A54D4A-E1EF-0608-0DD3-F57A2025FE30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854714-A9E5-D4EF-E899-B8C9A3B29C33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BB344D-A21C-2A2F-CEF3-D8E2BE1BB6B8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BF8B70-0AF0-BB74-D6AC-03864C4B0B23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FD4269-D2EE-279A-24AD-B593715A6F45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6E525-61C5-FA2E-90E2-70F716E139E2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C83E4-6CB8-43C4-794A-01FF476796CD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733B3-901A-D133-D185-52D06AF57D2B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76EAC-8D8D-1A19-F68C-BD4ECC182DF9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87B74-B7DE-FC34-19B9-99074FB4CE15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23CFEF-D35E-B4C5-A9C8-7DFA4A884309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0FB0DB-500E-226B-D314-482AD7A3A7EC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9C6F92-55CE-870D-D019-CBF82DBC1636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D4D4E9-D91E-5802-D89B-211EC21992E7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959A85-0BFD-BAC4-31EE-D58BDC955EF1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A475A1-42FE-4B05-0CCA-997A0C7003AD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B5169F-4A79-C6C1-9989-1A56A67A59C6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7F70B3-7229-21ED-32F8-6684556F1EA8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9D2C0B-608B-6C42-B357-913C20914EEE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E5538F38-A5D7-0262-13CE-C3777EF6F947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Flere maler</a:t>
            </a:r>
            <a:endParaRPr lang="en-NO" sz="1200" b="1" dirty="0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64F9FE95-4D6B-BC0A-5024-78CA8BC7B3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859" r:id="rId6"/>
    <p:sldLayoutId id="2147483860" r:id="rId7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1E79D-C3F5-0660-44C5-46F0C4900698}"/>
              </a:ext>
            </a:extLst>
          </p:cNvPr>
          <p:cNvSpPr txBox="1"/>
          <p:nvPr userDrawn="1"/>
        </p:nvSpPr>
        <p:spPr>
          <a:xfrm>
            <a:off x="12622637" y="39349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7AD29-99D3-DC42-3433-010977D5F620}"/>
              </a:ext>
            </a:extLst>
          </p:cNvPr>
          <p:cNvSpPr txBox="1"/>
          <p:nvPr userDrawn="1"/>
        </p:nvSpPr>
        <p:spPr>
          <a:xfrm>
            <a:off x="12622637" y="6516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blå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59954-8710-4B35-2001-6B3110AC2647}"/>
              </a:ext>
            </a:extLst>
          </p:cNvPr>
          <p:cNvSpPr txBox="1"/>
          <p:nvPr userDrawn="1"/>
        </p:nvSpPr>
        <p:spPr>
          <a:xfrm>
            <a:off x="12622637" y="9026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blå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C17EE-7E56-4CC8-5A56-8E8DE3133D58}"/>
              </a:ext>
            </a:extLst>
          </p:cNvPr>
          <p:cNvSpPr txBox="1"/>
          <p:nvPr userDrawn="1"/>
        </p:nvSpPr>
        <p:spPr>
          <a:xfrm>
            <a:off x="12622637" y="114219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blå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C158D-4F0B-1ABC-1AF6-D1A1D8885CD2}"/>
              </a:ext>
            </a:extLst>
          </p:cNvPr>
          <p:cNvSpPr txBox="1"/>
          <p:nvPr userDrawn="1"/>
        </p:nvSpPr>
        <p:spPr>
          <a:xfrm>
            <a:off x="12622637" y="13853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6F124-5690-8995-EBA8-0AB90A7ECA38}"/>
              </a:ext>
            </a:extLst>
          </p:cNvPr>
          <p:cNvSpPr txBox="1"/>
          <p:nvPr userDrawn="1"/>
        </p:nvSpPr>
        <p:spPr>
          <a:xfrm>
            <a:off x="12327466" y="13516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Hovedfarger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DD922-5A3E-D2C4-5990-5D077EBB1E70}"/>
              </a:ext>
            </a:extLst>
          </p:cNvPr>
          <p:cNvSpPr txBox="1"/>
          <p:nvPr userDrawn="1"/>
        </p:nvSpPr>
        <p:spPr>
          <a:xfrm>
            <a:off x="12327466" y="1872980"/>
            <a:ext cx="140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b="1" dirty="0"/>
              <a:t>Sekundærfarger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45F907-7FA4-1335-F50F-C472DD0DA54D}"/>
              </a:ext>
            </a:extLst>
          </p:cNvPr>
          <p:cNvSpPr/>
          <p:nvPr userDrawn="1"/>
        </p:nvSpPr>
        <p:spPr>
          <a:xfrm>
            <a:off x="12428049" y="412400"/>
            <a:ext cx="185051" cy="1850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8B8B0-68CA-AD7B-2F64-7145D1DCCE5C}"/>
              </a:ext>
            </a:extLst>
          </p:cNvPr>
          <p:cNvSpPr/>
          <p:nvPr userDrawn="1"/>
        </p:nvSpPr>
        <p:spPr>
          <a:xfrm>
            <a:off x="12428049" y="664425"/>
            <a:ext cx="185051" cy="185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D224A8-74D6-D98F-12C3-11532C7065B1}"/>
              </a:ext>
            </a:extLst>
          </p:cNvPr>
          <p:cNvSpPr/>
          <p:nvPr userDrawn="1"/>
        </p:nvSpPr>
        <p:spPr>
          <a:xfrm>
            <a:off x="12428049" y="909641"/>
            <a:ext cx="185051" cy="185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49EDC2-A643-14A9-FCC4-707FE1E6AB87}"/>
              </a:ext>
            </a:extLst>
          </p:cNvPr>
          <p:cNvSpPr/>
          <p:nvPr userDrawn="1"/>
        </p:nvSpPr>
        <p:spPr>
          <a:xfrm>
            <a:off x="12428049" y="1153578"/>
            <a:ext cx="185051" cy="185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0D375F-C017-78F4-E2A2-EFDD440E654C}"/>
              </a:ext>
            </a:extLst>
          </p:cNvPr>
          <p:cNvSpPr/>
          <p:nvPr userDrawn="1"/>
        </p:nvSpPr>
        <p:spPr>
          <a:xfrm>
            <a:off x="12428049" y="1398794"/>
            <a:ext cx="185051" cy="185051"/>
          </a:xfrm>
          <a:prstGeom prst="ellipse">
            <a:avLst/>
          </a:prstGeom>
          <a:solidFill>
            <a:srgbClr val="F7E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507D7-B0E5-E022-E810-A55E46FF4354}"/>
              </a:ext>
            </a:extLst>
          </p:cNvPr>
          <p:cNvSpPr txBox="1"/>
          <p:nvPr userDrawn="1"/>
        </p:nvSpPr>
        <p:spPr>
          <a:xfrm>
            <a:off x="12622637" y="219413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1CD84-A08E-1D95-34FB-A6C855DC42C3}"/>
              </a:ext>
            </a:extLst>
          </p:cNvPr>
          <p:cNvSpPr txBox="1"/>
          <p:nvPr userDrawn="1"/>
        </p:nvSpPr>
        <p:spPr>
          <a:xfrm>
            <a:off x="12622637" y="245226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medium grå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2ACE5-362F-D1BB-7D87-F876D1BC7E11}"/>
              </a:ext>
            </a:extLst>
          </p:cNvPr>
          <p:cNvSpPr txBox="1"/>
          <p:nvPr userDrawn="1"/>
        </p:nvSpPr>
        <p:spPr>
          <a:xfrm>
            <a:off x="12622637" y="270331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F7D74-CF1B-67D5-CD76-3AD4C06FCF20}"/>
              </a:ext>
            </a:extLst>
          </p:cNvPr>
          <p:cNvSpPr txBox="1"/>
          <p:nvPr userDrawn="1"/>
        </p:nvSpPr>
        <p:spPr>
          <a:xfrm>
            <a:off x="12622637" y="2942835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rød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487638-F04F-A220-2BEA-EC9F61DD84F8}"/>
              </a:ext>
            </a:extLst>
          </p:cNvPr>
          <p:cNvSpPr txBox="1"/>
          <p:nvPr userDrawn="1"/>
        </p:nvSpPr>
        <p:spPr>
          <a:xfrm>
            <a:off x="12622637" y="3185979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rød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6E4C6E-54AC-4B59-0914-C71B0C7346D1}"/>
              </a:ext>
            </a:extLst>
          </p:cNvPr>
          <p:cNvSpPr/>
          <p:nvPr userDrawn="1"/>
        </p:nvSpPr>
        <p:spPr>
          <a:xfrm>
            <a:off x="12428049" y="2218774"/>
            <a:ext cx="185051" cy="185051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63500" sx="102000" sy="102000" algn="ctr" rotWithShape="0">
              <a:prstClr val="black">
                <a:alpha val="20039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A687FF-8498-AD69-05AA-E7F23ED4DE6E}"/>
              </a:ext>
            </a:extLst>
          </p:cNvPr>
          <p:cNvSpPr/>
          <p:nvPr userDrawn="1"/>
        </p:nvSpPr>
        <p:spPr>
          <a:xfrm>
            <a:off x="12428049" y="2465061"/>
            <a:ext cx="185051" cy="185051"/>
          </a:xfrm>
          <a:prstGeom prst="ellipse">
            <a:avLst/>
          </a:prstGeom>
          <a:solidFill>
            <a:srgbClr val="99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D33F88-1259-1C67-45CD-C72435AAE938}"/>
              </a:ext>
            </a:extLst>
          </p:cNvPr>
          <p:cNvSpPr/>
          <p:nvPr userDrawn="1"/>
        </p:nvSpPr>
        <p:spPr>
          <a:xfrm>
            <a:off x="12428049" y="2710277"/>
            <a:ext cx="185051" cy="185051"/>
          </a:xfrm>
          <a:prstGeom prst="ellipse">
            <a:avLst/>
          </a:prstGeom>
          <a:solidFill>
            <a:srgbClr val="5F6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0527A9-719B-9DF6-3098-18B7C8965FE1}"/>
              </a:ext>
            </a:extLst>
          </p:cNvPr>
          <p:cNvSpPr/>
          <p:nvPr userDrawn="1"/>
        </p:nvSpPr>
        <p:spPr>
          <a:xfrm>
            <a:off x="12428049" y="2954214"/>
            <a:ext cx="185051" cy="185051"/>
          </a:xfrm>
          <a:prstGeom prst="ellipse">
            <a:avLst/>
          </a:prstGeom>
          <a:solidFill>
            <a:srgbClr val="AC0E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1A5F5E-0B75-6552-C81F-6E5158B66BB4}"/>
              </a:ext>
            </a:extLst>
          </p:cNvPr>
          <p:cNvSpPr/>
          <p:nvPr userDrawn="1"/>
        </p:nvSpPr>
        <p:spPr>
          <a:xfrm>
            <a:off x="12428049" y="3199430"/>
            <a:ext cx="185051" cy="185051"/>
          </a:xfrm>
          <a:prstGeom prst="ellipse">
            <a:avLst/>
          </a:prstGeom>
          <a:solidFill>
            <a:srgbClr val="EF4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13F75D-6716-AD0C-7D44-C64D155409AE}"/>
              </a:ext>
            </a:extLst>
          </p:cNvPr>
          <p:cNvSpPr txBox="1"/>
          <p:nvPr userDrawn="1"/>
        </p:nvSpPr>
        <p:spPr>
          <a:xfrm>
            <a:off x="12622637" y="3444646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rød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FA4AA-E731-224B-887B-05DFC6CF849C}"/>
              </a:ext>
            </a:extLst>
          </p:cNvPr>
          <p:cNvSpPr txBox="1"/>
          <p:nvPr userDrawn="1"/>
        </p:nvSpPr>
        <p:spPr>
          <a:xfrm>
            <a:off x="12622637" y="3702782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brun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51D38F-F54C-69F6-34BF-8913E268369A}"/>
              </a:ext>
            </a:extLst>
          </p:cNvPr>
          <p:cNvSpPr txBox="1"/>
          <p:nvPr userDrawn="1"/>
        </p:nvSpPr>
        <p:spPr>
          <a:xfrm>
            <a:off x="12622637" y="395383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1D951B-87C5-1C9C-E718-A604B6C3012A}"/>
              </a:ext>
            </a:extLst>
          </p:cNvPr>
          <p:cNvSpPr txBox="1"/>
          <p:nvPr userDrawn="1"/>
        </p:nvSpPr>
        <p:spPr>
          <a:xfrm>
            <a:off x="12622637" y="4193350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D8139-02A4-1DC0-103E-71CEA66F6A5D}"/>
              </a:ext>
            </a:extLst>
          </p:cNvPr>
          <p:cNvSpPr txBox="1"/>
          <p:nvPr userDrawn="1"/>
        </p:nvSpPr>
        <p:spPr>
          <a:xfrm>
            <a:off x="12622637" y="4436494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lys grønn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7AF846-E4C3-3A4D-04C0-B085E581E9EE}"/>
              </a:ext>
            </a:extLst>
          </p:cNvPr>
          <p:cNvSpPr/>
          <p:nvPr userDrawn="1"/>
        </p:nvSpPr>
        <p:spPr>
          <a:xfrm>
            <a:off x="12428049" y="3463551"/>
            <a:ext cx="185051" cy="185051"/>
          </a:xfrm>
          <a:prstGeom prst="ellipse">
            <a:avLst/>
          </a:prstGeom>
          <a:solidFill>
            <a:srgbClr val="FFCA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90FC57-C250-44C7-2F37-30B84C74B9F5}"/>
              </a:ext>
            </a:extLst>
          </p:cNvPr>
          <p:cNvSpPr/>
          <p:nvPr userDrawn="1"/>
        </p:nvSpPr>
        <p:spPr>
          <a:xfrm>
            <a:off x="12428049" y="3715576"/>
            <a:ext cx="185051" cy="185051"/>
          </a:xfrm>
          <a:prstGeom prst="ellipse">
            <a:avLst/>
          </a:prstGeom>
          <a:solidFill>
            <a:srgbClr val="663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CB9AB6-47FC-99B1-212B-54F3870ACB24}"/>
              </a:ext>
            </a:extLst>
          </p:cNvPr>
          <p:cNvSpPr/>
          <p:nvPr userDrawn="1"/>
        </p:nvSpPr>
        <p:spPr>
          <a:xfrm>
            <a:off x="12428049" y="3960792"/>
            <a:ext cx="185051" cy="185051"/>
          </a:xfrm>
          <a:prstGeom prst="ellipse">
            <a:avLst/>
          </a:prstGeom>
          <a:solidFill>
            <a:srgbClr val="FDC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975846-9CD1-8DF1-FFE0-111F11362181}"/>
              </a:ext>
            </a:extLst>
          </p:cNvPr>
          <p:cNvSpPr/>
          <p:nvPr userDrawn="1"/>
        </p:nvSpPr>
        <p:spPr>
          <a:xfrm>
            <a:off x="12428049" y="4204729"/>
            <a:ext cx="185051" cy="185051"/>
          </a:xfrm>
          <a:prstGeom prst="ellipse">
            <a:avLst/>
          </a:prstGeom>
          <a:solidFill>
            <a:srgbClr val="FEE4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D39E2-4FFE-DF67-2351-C2718CE90DF0}"/>
              </a:ext>
            </a:extLst>
          </p:cNvPr>
          <p:cNvSpPr/>
          <p:nvPr userDrawn="1"/>
        </p:nvSpPr>
        <p:spPr>
          <a:xfrm>
            <a:off x="12428049" y="4449945"/>
            <a:ext cx="185051" cy="185051"/>
          </a:xfrm>
          <a:prstGeom prst="ellipse">
            <a:avLst/>
          </a:prstGeom>
          <a:solidFill>
            <a:srgbClr val="D8F5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F04148-611B-8A35-AB23-DA849C636CCB}"/>
              </a:ext>
            </a:extLst>
          </p:cNvPr>
          <p:cNvSpPr txBox="1"/>
          <p:nvPr userDrawn="1"/>
        </p:nvSpPr>
        <p:spPr>
          <a:xfrm>
            <a:off x="12622637" y="4695161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grønn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AF7A82-D726-4232-6BB3-0BFF26313EE3}"/>
              </a:ext>
            </a:extLst>
          </p:cNvPr>
          <p:cNvSpPr txBox="1"/>
          <p:nvPr userDrawn="1"/>
        </p:nvSpPr>
        <p:spPr>
          <a:xfrm>
            <a:off x="12622637" y="4953297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700" dirty="0"/>
              <a:t>Arendal mørk grønn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4CB412-5125-5245-C503-97E72D31C5ED}"/>
              </a:ext>
            </a:extLst>
          </p:cNvPr>
          <p:cNvSpPr/>
          <p:nvPr userDrawn="1"/>
        </p:nvSpPr>
        <p:spPr>
          <a:xfrm>
            <a:off x="12428049" y="4714066"/>
            <a:ext cx="185051" cy="185051"/>
          </a:xfrm>
          <a:prstGeom prst="ellipse">
            <a:avLst/>
          </a:prstGeom>
          <a:solidFill>
            <a:srgbClr val="64B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FD671F-23E9-64F2-9D4F-F4508FB16B41}"/>
              </a:ext>
            </a:extLst>
          </p:cNvPr>
          <p:cNvSpPr/>
          <p:nvPr userDrawn="1"/>
        </p:nvSpPr>
        <p:spPr>
          <a:xfrm>
            <a:off x="12428049" y="4966091"/>
            <a:ext cx="185051" cy="185051"/>
          </a:xfrm>
          <a:prstGeom prst="ellipse">
            <a:avLst/>
          </a:prstGeom>
          <a:solidFill>
            <a:srgbClr val="255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NO" dirty="0">
              <a:solidFill>
                <a:schemeClr val="tx2"/>
              </a:solidFill>
            </a:endParaRP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9A6AEAA4-1244-D326-6B80-37ACB63984B8}"/>
              </a:ext>
            </a:extLst>
          </p:cNvPr>
          <p:cNvSpPr txBox="1"/>
          <p:nvPr userDrawn="1"/>
        </p:nvSpPr>
        <p:spPr>
          <a:xfrm>
            <a:off x="-932541" y="-11030"/>
            <a:ext cx="107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Flere maler</a:t>
            </a:r>
            <a:endParaRPr lang="en-NO" sz="1200" b="1" dirty="0"/>
          </a:p>
        </p:txBody>
      </p:sp>
      <p:pic>
        <p:nvPicPr>
          <p:cNvPr id="39" name="Bilde 38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E0159CA6-B8B9-51E4-4B8D-DEE4EEEA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7311" r="31088" b="16312"/>
          <a:stretch/>
        </p:blipFill>
        <p:spPr>
          <a:xfrm>
            <a:off x="-838199" y="284455"/>
            <a:ext cx="737910" cy="12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tx1"/>
          </a:solidFill>
          <a:uFillTx/>
          <a:latin typeface="Source Sans Pro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1731"/>
          </a:solidFill>
          <a:uFillTx/>
          <a:latin typeface="Apto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1731"/>
          </a:solidFill>
          <a:uFillTx/>
          <a:latin typeface="Apto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1731"/>
          </a:solidFill>
          <a:uFillTx/>
          <a:latin typeface="Apto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1731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dal.kommune.no/dokumenter/elever-som-uteblir-fra-skol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dal.kommune.no/bti/samarbeid-til-barns-beste/innsatsteam-barn-og-un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rendal.kommune.no/tjenester/helse-og-omsorg/psykisk-helsehjelp-og-rusomsorg/arendalshjelp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ndal.kommune.no/dokumenter/elever-som-uteblir-fra-skolen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helsestasjons-og-skolehelsetjenesten/skolehelsetjenesten-520-ar/samhandling-med-sko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hyperlink" Target="https://www.udir.no/regelverk-og-tilsyn/skole-og-opplaring/ny-opplaringslov/hva-er-nytt-i-ny-opplaringslov/tilpasset-opplaring-og-individuell-tilrettelegging-i-ny-opplaringsl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878F08-EB7F-A08C-5271-67E8491FE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223" y="2245973"/>
            <a:ext cx="4175125" cy="11830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 dirty="0"/>
              <a:t>BTI-samling 21.1.2025</a:t>
            </a:r>
            <a:endParaRPr lang="en-NO" sz="3700" dirty="0"/>
          </a:p>
        </p:txBody>
      </p:sp>
      <p:pic>
        <p:nvPicPr>
          <p:cNvPr id="3" name="Plassholder for bilde 2" descr="Et bilde som inneholder sko, klær, utendørs, person&#10;&#10;Automatisk generert beskrivelse">
            <a:extLst>
              <a:ext uri="{FF2B5EF4-FFF2-40B4-BE49-F238E27FC236}">
                <a16:creationId xmlns:a16="http://schemas.microsoft.com/office/drawing/2014/main" id="{51A580B4-B220-E8F5-2F66-26CFBD33EE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16454" b="1"/>
          <a:stretch/>
        </p:blipFill>
        <p:spPr>
          <a:xfrm>
            <a:off x="4777439" y="10"/>
            <a:ext cx="7414562" cy="6871741"/>
          </a:xfr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8AF5E25-2005-CFF8-8A11-E63FB21FA0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223" y="3524185"/>
            <a:ext cx="4033837" cy="654525"/>
          </a:xfrm>
        </p:spPr>
        <p:txBody>
          <a:bodyPr/>
          <a:lstStyle/>
          <a:p>
            <a:r>
              <a:rPr lang="en-US" dirty="0" err="1"/>
              <a:t>Tidlig</a:t>
            </a:r>
            <a:r>
              <a:rPr lang="en-US" dirty="0"/>
              <a:t> </a:t>
            </a:r>
            <a:r>
              <a:rPr lang="en-US" dirty="0" err="1"/>
              <a:t>innsats</a:t>
            </a:r>
            <a:r>
              <a:rPr lang="en-US" dirty="0"/>
              <a:t> – </a:t>
            </a:r>
            <a:r>
              <a:rPr lang="en-US" dirty="0" err="1"/>
              <a:t>tett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5FA1E-50AF-C399-0DF9-C39A7342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A815982-EA6B-33F9-A75C-D60D699720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C2A5DEA-2E0C-C416-B93D-7A8724BDE65F}"/>
              </a:ext>
            </a:extLst>
          </p:cNvPr>
          <p:cNvSpPr/>
          <p:nvPr/>
        </p:nvSpPr>
        <p:spPr>
          <a:xfrm>
            <a:off x="6457950" y="4857750"/>
            <a:ext cx="2647950" cy="1219200"/>
          </a:xfrm>
          <a:prstGeom prst="ellipse">
            <a:avLst/>
          </a:prstGeom>
          <a:noFill/>
          <a:ln>
            <a:solidFill>
              <a:srgbClr val="AC0E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CB3F9A-1349-668D-7E7B-6836BA476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Samarbeid om skolefravær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E989DB-02DA-400B-99C0-41F4D29507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b="1" dirty="0"/>
              <a:t>Status november 2024: </a:t>
            </a:r>
          </a:p>
          <a:p>
            <a:r>
              <a:rPr lang="nb-NO" dirty="0"/>
              <a:t>19 elever er helt fraværende</a:t>
            </a:r>
          </a:p>
          <a:p>
            <a:r>
              <a:rPr lang="nb-NO" dirty="0"/>
              <a:t>30 elever har &gt;50% fravær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Skolefraværsteam i PPT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17 aktive saker.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Flest på 10. trinn, så 9. og 8. trinn.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Kun 2 på mellomtrinn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760B60-08E9-6602-5F83-619D134A4B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Elever som uteblir fra skolen </a:t>
            </a:r>
            <a:r>
              <a:rPr lang="nb-NO" dirty="0"/>
              <a:t>- rutine</a:t>
            </a:r>
          </a:p>
          <a:p>
            <a:r>
              <a:rPr lang="nb-NO" b="0" i="0" dirty="0">
                <a:effectLst/>
                <a:latin typeface="Source Sans 3"/>
              </a:rPr>
              <a:t>Det skal umiddelbart innkalles til tverrfaglig møte på BTI nivå 2 på skolen hvis en elev: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  <a:latin typeface="Source Sans 3"/>
              </a:rPr>
              <a:t>er borte fra skolen fem dager sammenhengende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  <a:latin typeface="Source Sans 3"/>
              </a:rPr>
              <a:t>har 25 % fravær i løpet av tre uker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  <a:latin typeface="Source Sans 3"/>
              </a:rPr>
              <a:t>forlater skolen / kommer sent tre ganger eller mer i løpet av tre uker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0" i="0" dirty="0">
                <a:effectLst/>
                <a:latin typeface="Source Sans 3"/>
              </a:rPr>
              <a:t>har fått sykemelding fra fastlege.</a:t>
            </a:r>
          </a:p>
          <a:p>
            <a:pPr algn="l"/>
            <a:r>
              <a:rPr lang="nb-NO" dirty="0">
                <a:latin typeface="Source Sans 3"/>
              </a:rPr>
              <a:t>Dokumenter ved unntak fra rutinen </a:t>
            </a:r>
          </a:p>
          <a:p>
            <a:pPr algn="l"/>
            <a:br>
              <a:rPr lang="nb-NO" b="0" i="0" dirty="0">
                <a:effectLst/>
                <a:latin typeface="Source Sans 3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51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C51DD4A-7314-1E17-998E-EF9CBF8E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Det forsterkede laget rundt barn og unge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DD9E39-DBAF-562E-9640-B700D291A21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b="1" dirty="0">
                <a:hlinkClick r:id="rId3"/>
              </a:rPr>
              <a:t>Innsatsteam barn og unge</a:t>
            </a:r>
            <a:endParaRPr lang="nb-NO" b="1" dirty="0"/>
          </a:p>
          <a:p>
            <a:endParaRPr lang="nb-NO" dirty="0"/>
          </a:p>
          <a:p>
            <a:r>
              <a:rPr lang="nb-NO" dirty="0"/>
              <a:t>Spisskompetanse fra </a:t>
            </a:r>
          </a:p>
          <a:p>
            <a:r>
              <a:rPr lang="nb-NO" dirty="0"/>
              <a:t>PPT og familietjenesten</a:t>
            </a:r>
          </a:p>
          <a:p>
            <a:endParaRPr lang="nb-NO" dirty="0"/>
          </a:p>
          <a:p>
            <a:r>
              <a:rPr lang="nb-NO" dirty="0"/>
              <a:t>Oppstart august 2024: </a:t>
            </a:r>
          </a:p>
          <a:p>
            <a:r>
              <a:rPr lang="nb-NO" dirty="0"/>
              <a:t>Antall saker: 10</a:t>
            </a:r>
          </a:p>
          <a:p>
            <a:endParaRPr lang="nb-NO" dirty="0"/>
          </a:p>
          <a:p>
            <a:r>
              <a:rPr lang="nb-NO" b="1" dirty="0">
                <a:solidFill>
                  <a:srgbClr val="FF0000"/>
                </a:solidFill>
              </a:rPr>
              <a:t>Alder 3 – 13 år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8D341BD-DA64-B640-2D2D-7E09038664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530350"/>
            <a:ext cx="5407025" cy="4459288"/>
          </a:xfrm>
        </p:spPr>
        <p:txBody>
          <a:bodyPr/>
          <a:lstStyle/>
          <a:p>
            <a:r>
              <a:rPr lang="nb-NO" b="1" dirty="0">
                <a:hlinkClick r:id="rId4"/>
              </a:rPr>
              <a:t>Arendalshjelpa</a:t>
            </a:r>
            <a:endParaRPr lang="nb-NO" b="1" dirty="0"/>
          </a:p>
          <a:p>
            <a:r>
              <a:rPr lang="nb-NO" sz="2400" kern="1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</a:t>
            </a:r>
            <a:r>
              <a:rPr lang="nb-NO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350 nye henvendelser per år til Familietjenesten</a:t>
            </a:r>
          </a:p>
          <a:p>
            <a:endParaRPr lang="nb-NO" kern="1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nb-NO" sz="2400" b="1" kern="10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Fødselsår, topp 3: 2005, 2008, 2009</a:t>
            </a:r>
          </a:p>
          <a:p>
            <a:endParaRPr lang="nb-NO" b="1" dirty="0"/>
          </a:p>
          <a:p>
            <a:r>
              <a:rPr lang="nb-NO" dirty="0"/>
              <a:t>Fast teamkoordinator i hvert område</a:t>
            </a:r>
          </a:p>
          <a:p>
            <a:r>
              <a:rPr lang="nb-NO" dirty="0"/>
              <a:t>VEST: </a:t>
            </a:r>
            <a:r>
              <a:rPr lang="nb-NO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Hege Skaali Løvdal</a:t>
            </a:r>
            <a:endParaRPr lang="nb-NO" dirty="0"/>
          </a:p>
          <a:p>
            <a:r>
              <a:rPr lang="nb-NO" dirty="0"/>
              <a:t>SENTRUM: </a:t>
            </a:r>
            <a:r>
              <a:rPr lang="nb-NO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Torunn Bie</a:t>
            </a:r>
            <a:endParaRPr lang="nb-NO" dirty="0"/>
          </a:p>
          <a:p>
            <a:r>
              <a:rPr lang="nb-NO" dirty="0"/>
              <a:t>ØST: </a:t>
            </a:r>
            <a:r>
              <a:rPr lang="nb-NO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Aud E. Svenningsen</a:t>
            </a:r>
          </a:p>
          <a:p>
            <a:endParaRPr lang="nb-NO" kern="1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7DAA5FD-4FDA-406C-B68D-80C9ADB8B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BTI-team – nivå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CBCD5C-A589-3CF7-6F9D-C9EC2EF438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nb-NO" sz="4400" dirty="0"/>
              <a:t>Rigget laget rundt </a:t>
            </a:r>
            <a:br>
              <a:rPr lang="nb-NO" sz="4400" dirty="0"/>
            </a:br>
            <a:r>
              <a:rPr lang="nb-NO" sz="4400" dirty="0"/>
              <a:t>127 barn i 2024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68 gravide og barn 0-9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59 barn og ungdom 10 – 16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6A86D813-20BB-D9C3-12D1-EE1DB152264C}"/>
              </a:ext>
            </a:extLst>
          </p:cNvPr>
          <p:cNvSpPr/>
          <p:nvPr/>
        </p:nvSpPr>
        <p:spPr>
          <a:xfrm>
            <a:off x="6910466" y="782933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Skolefravær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BC9F28D5-27A5-5929-7FDA-B686581B8D33}"/>
              </a:ext>
            </a:extLst>
          </p:cNvPr>
          <p:cNvSpPr/>
          <p:nvPr/>
        </p:nvSpPr>
        <p:spPr>
          <a:xfrm>
            <a:off x="8509455" y="769259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Atferd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2267FE94-5360-C0FD-3964-446D90D6B6C1}"/>
              </a:ext>
            </a:extLst>
          </p:cNvPr>
          <p:cNvSpPr/>
          <p:nvPr/>
        </p:nvSpPr>
        <p:spPr>
          <a:xfrm>
            <a:off x="6910466" y="1551432"/>
            <a:ext cx="2086080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Foreldrekonflikt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F83B765D-2DEF-95AB-2E10-D826A9B0D754}"/>
              </a:ext>
            </a:extLst>
          </p:cNvPr>
          <p:cNvSpPr/>
          <p:nvPr/>
        </p:nvSpPr>
        <p:spPr>
          <a:xfrm>
            <a:off x="9476282" y="2143494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Angst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F1F297C-06D5-0223-96D1-C2B875E6B784}"/>
              </a:ext>
            </a:extLst>
          </p:cNvPr>
          <p:cNvSpPr/>
          <p:nvPr/>
        </p:nvSpPr>
        <p:spPr>
          <a:xfrm>
            <a:off x="6395905" y="2451543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Traumer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9B7B45FB-7DDC-B450-9518-24F190DAC4B3}"/>
              </a:ext>
            </a:extLst>
          </p:cNvPr>
          <p:cNvSpPr/>
          <p:nvPr/>
        </p:nvSpPr>
        <p:spPr>
          <a:xfrm>
            <a:off x="8158411" y="2911993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Vold i nære relasjoner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D0EEF545-C6AB-E3BD-026C-BF444350880C}"/>
              </a:ext>
            </a:extLst>
          </p:cNvPr>
          <p:cNvSpPr/>
          <p:nvPr/>
        </p:nvSpPr>
        <p:spPr>
          <a:xfrm>
            <a:off x="9868449" y="3120950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økonomi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6D300B1B-0A9A-F257-0E4A-9411077283FF}"/>
              </a:ext>
            </a:extLst>
          </p:cNvPr>
          <p:cNvSpPr/>
          <p:nvPr/>
        </p:nvSpPr>
        <p:spPr>
          <a:xfrm>
            <a:off x="6395904" y="3389971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Rus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BD87319D-CF34-9EA5-40F5-5C02F4F81755}"/>
              </a:ext>
            </a:extLst>
          </p:cNvPr>
          <p:cNvSpPr/>
          <p:nvPr/>
        </p:nvSpPr>
        <p:spPr>
          <a:xfrm>
            <a:off x="8081025" y="3720966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Politi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BF6BA7BC-E473-A866-BD06-0A4DCAFA7D86}"/>
              </a:ext>
            </a:extLst>
          </p:cNvPr>
          <p:cNvSpPr/>
          <p:nvPr/>
        </p:nvSpPr>
        <p:spPr>
          <a:xfrm>
            <a:off x="6250306" y="4224373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Samlivsbrudd</a:t>
            </a:r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856D2614-4AB7-D58E-1CF5-4867BA3EEEE6}"/>
              </a:ext>
            </a:extLst>
          </p:cNvPr>
          <p:cNvSpPr/>
          <p:nvPr/>
        </p:nvSpPr>
        <p:spPr>
          <a:xfrm>
            <a:off x="6909242" y="5081527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God Start</a:t>
            </a: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DCD0BAA-C2C1-0A95-2E7C-0715618B801A}"/>
              </a:ext>
            </a:extLst>
          </p:cNvPr>
          <p:cNvSpPr/>
          <p:nvPr/>
        </p:nvSpPr>
        <p:spPr>
          <a:xfrm>
            <a:off x="9862269" y="4006070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Foreldres helse</a:t>
            </a:r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49B273F7-DF8D-B9B3-029B-657808B1C4B5}"/>
              </a:ext>
            </a:extLst>
          </p:cNvPr>
          <p:cNvSpPr/>
          <p:nvPr/>
        </p:nvSpPr>
        <p:spPr>
          <a:xfrm>
            <a:off x="7661835" y="2155882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Flyktning</a:t>
            </a:r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F222DD7D-D097-767F-F6E6-C7EAABDE9E83}"/>
              </a:ext>
            </a:extLst>
          </p:cNvPr>
          <p:cNvSpPr/>
          <p:nvPr/>
        </p:nvSpPr>
        <p:spPr>
          <a:xfrm>
            <a:off x="8031550" y="4424954"/>
            <a:ext cx="1872405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Sosiale og faglige vansker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813DFE84-5182-012C-0D3D-9E2BAB36BA1E}"/>
              </a:ext>
            </a:extLst>
          </p:cNvPr>
          <p:cNvSpPr/>
          <p:nvPr/>
        </p:nvSpPr>
        <p:spPr>
          <a:xfrm>
            <a:off x="9475058" y="1414034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Alvorlig sykdom</a:t>
            </a:r>
          </a:p>
        </p:txBody>
      </p:sp>
      <p:pic>
        <p:nvPicPr>
          <p:cNvPr id="23" name="Grafikk 22" descr="Skolegutt kontur">
            <a:extLst>
              <a:ext uri="{FF2B5EF4-FFF2-40B4-BE49-F238E27FC236}">
                <a16:creationId xmlns:a16="http://schemas.microsoft.com/office/drawing/2014/main" id="{3A5D89BD-AD28-1B8F-8E80-23A057DF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287" y="4783226"/>
            <a:ext cx="914400" cy="914400"/>
          </a:xfrm>
          <a:prstGeom prst="rect">
            <a:avLst/>
          </a:prstGeom>
        </p:spPr>
      </p:pic>
      <p:pic>
        <p:nvPicPr>
          <p:cNvPr id="25" name="Bilde 24" descr="Unge gutt som holder tegn smiler">
            <a:extLst>
              <a:ext uri="{FF2B5EF4-FFF2-40B4-BE49-F238E27FC236}">
                <a16:creationId xmlns:a16="http://schemas.microsoft.com/office/drawing/2014/main" id="{E66CA346-2D6D-C155-B7B7-717858543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5" y="3901685"/>
            <a:ext cx="2347003" cy="2851930"/>
          </a:xfrm>
          <a:prstGeom prst="rect">
            <a:avLst/>
          </a:prstGeom>
        </p:spPr>
      </p:pic>
      <p:pic>
        <p:nvPicPr>
          <p:cNvPr id="27" name="Bilde 26" descr="Unge jente som holder tegn">
            <a:extLst>
              <a:ext uri="{FF2B5EF4-FFF2-40B4-BE49-F238E27FC236}">
                <a16:creationId xmlns:a16="http://schemas.microsoft.com/office/drawing/2014/main" id="{9112C52F-FF42-A834-8063-745B52EE1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39" y="3901685"/>
            <a:ext cx="1779689" cy="2851930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2D4A23C1-0325-7ABB-B8A1-73D834B2DC47}"/>
              </a:ext>
            </a:extLst>
          </p:cNvPr>
          <p:cNvSpPr/>
          <p:nvPr/>
        </p:nvSpPr>
        <p:spPr>
          <a:xfrm>
            <a:off x="844903" y="4622169"/>
            <a:ext cx="1692105" cy="7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>
                <a:solidFill>
                  <a:schemeClr val="tx2"/>
                </a:solidFill>
              </a:rPr>
              <a:t>60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1B1F78A-C548-0674-695A-DD539936D015}"/>
              </a:ext>
            </a:extLst>
          </p:cNvPr>
          <p:cNvSpPr/>
          <p:nvPr/>
        </p:nvSpPr>
        <p:spPr>
          <a:xfrm>
            <a:off x="4693566" y="4622169"/>
            <a:ext cx="883361" cy="62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>
                <a:solidFill>
                  <a:schemeClr val="tx2"/>
                </a:solidFill>
              </a:rPr>
              <a:t>67</a:t>
            </a:r>
          </a:p>
        </p:txBody>
      </p: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4BB5B096-8E2D-0F06-97B8-264D32637305}"/>
              </a:ext>
            </a:extLst>
          </p:cNvPr>
          <p:cNvSpPr/>
          <p:nvPr/>
        </p:nvSpPr>
        <p:spPr>
          <a:xfrm>
            <a:off x="9989129" y="4711551"/>
            <a:ext cx="1573967" cy="616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Psykisk strev hos foreldre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2B7C4B8-667D-684F-86EE-A4E78A0C0F9C}"/>
              </a:ext>
            </a:extLst>
          </p:cNvPr>
          <p:cNvSpPr/>
          <p:nvPr/>
        </p:nvSpPr>
        <p:spPr>
          <a:xfrm>
            <a:off x="1935626" y="5725512"/>
            <a:ext cx="2198459" cy="923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>
                <a:solidFill>
                  <a:schemeClr val="tx2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5793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5E29E2F-5AA5-7BBC-B22E-7DCBF01FA7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4423" y="795633"/>
            <a:ext cx="5396801" cy="616099"/>
          </a:xfrm>
        </p:spPr>
        <p:txBody>
          <a:bodyPr>
            <a:noAutofit/>
          </a:bodyPr>
          <a:lstStyle/>
          <a:p>
            <a:r>
              <a:rPr lang="nb-NO" sz="2800" dirty="0"/>
              <a:t>Vi må tidligere i gang med samarbeidet! </a:t>
            </a:r>
          </a:p>
        </p:txBody>
      </p:sp>
      <p:pic>
        <p:nvPicPr>
          <p:cNvPr id="6" name="Plassholder for innhold 5" descr="Et bilde som inneholder klær, utendørs, person, sko&#10;&#10;Automatisk generert beskrivelse">
            <a:extLst>
              <a:ext uri="{FF2B5EF4-FFF2-40B4-BE49-F238E27FC236}">
                <a16:creationId xmlns:a16="http://schemas.microsoft.com/office/drawing/2014/main" id="{F9821EE4-EF86-EA78-E4EE-301A2E4BCB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r="17148" b="-3"/>
          <a:stretch/>
        </p:blipFill>
        <p:spPr>
          <a:xfrm>
            <a:off x="6164643" y="1573419"/>
            <a:ext cx="5406581" cy="4459288"/>
          </a:xfrm>
          <a:noFill/>
        </p:spPr>
      </p:pic>
      <p:pic>
        <p:nvPicPr>
          <p:cNvPr id="8" name="Plassholder for innhold 7" descr="Et bilde som inneholder Fargerikt&#10;&#10;Automatisk generert beskrivelse">
            <a:extLst>
              <a:ext uri="{FF2B5EF4-FFF2-40B4-BE49-F238E27FC236}">
                <a16:creationId xmlns:a16="http://schemas.microsoft.com/office/drawing/2014/main" id="{94FD4910-2E87-0D25-94F7-62B0FCDC22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75"/>
          <a:stretch/>
        </p:blipFill>
        <p:spPr>
          <a:xfrm>
            <a:off x="-1" y="10"/>
            <a:ext cx="593040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79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7033215-EB74-82FC-0714-05884D376C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7400" y="2139831"/>
            <a:ext cx="3784600" cy="4686065"/>
          </a:xfrm>
        </p:spPr>
        <p:txBody>
          <a:bodyPr/>
          <a:lstStyle/>
          <a:p>
            <a:pPr algn="ctr"/>
            <a:r>
              <a:rPr lang="nb-NO" b="1" dirty="0"/>
              <a:t>ØST</a:t>
            </a:r>
          </a:p>
          <a:p>
            <a:pPr>
              <a:lnSpc>
                <a:spcPct val="115000"/>
              </a:lnSpc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Møte: Februar, mai, september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Familietjenesten: Team Koordinator: Aud E. Svenningsen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Dedikert forebyggende politi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SLT Koordinator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Rektorer fra: Roligheden, Stuenes, Eydehavn, Sandnes, Nsheim og Flosta</a:t>
            </a:r>
            <a:endParaRPr lang="nb-NO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Ungdomsklubb leder</a:t>
            </a:r>
            <a:endParaRPr lang="nb-NO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D601201-15F6-E4C0-DD5B-F3AE466C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07961"/>
            <a:ext cx="3848100" cy="4686066"/>
          </a:xfrm>
        </p:spPr>
        <p:txBody>
          <a:bodyPr/>
          <a:lstStyle/>
          <a:p>
            <a:pPr algn="ctr"/>
            <a:r>
              <a:rPr lang="nb-NO" b="1" dirty="0"/>
              <a:t>VEST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Møtes: Mars, juni, November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Familietjenesten: Team koordinator: Hege Skaali Løvdal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Dedikert forebyggende politi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SLT Koordinator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Rektorer fra: Rykene, Hisøy, Strømmen, Asdal, Nedenes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Ungdomsklubb leder</a:t>
            </a:r>
          </a:p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86CE5D7-5F55-CCD2-40EB-E187B8AABA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19550" y="2139832"/>
            <a:ext cx="4171950" cy="4686065"/>
          </a:xfrm>
        </p:spPr>
        <p:txBody>
          <a:bodyPr/>
          <a:lstStyle/>
          <a:p>
            <a:pPr algn="ctr"/>
            <a:r>
              <a:rPr lang="nb-NO" b="1" dirty="0"/>
              <a:t>SENTRUM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Møtes: Januar, april, august,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Familietjenesten: Team Koordinator: Torunn Bie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Dedikert forebyggende politi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SLT koordinator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Rektorer fra: Moltemyr, Stinta, Birkenlund og Myra</a:t>
            </a:r>
            <a:r>
              <a:rPr lang="nb-NO" sz="1800" kern="1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, </a:t>
            </a:r>
            <a:endParaRPr lang="nb-NO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Ungdomsklubb leder</a:t>
            </a:r>
          </a:p>
          <a:p>
            <a:endParaRPr lang="nb-NO" b="1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8233DF0-3C4E-8BA7-FF62-7140596D2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623" y="637828"/>
            <a:ext cx="10857610" cy="677709"/>
          </a:xfrm>
        </p:spPr>
        <p:txBody>
          <a:bodyPr>
            <a:normAutofit/>
          </a:bodyPr>
          <a:lstStyle/>
          <a:p>
            <a:r>
              <a:rPr lang="nb-NO" dirty="0"/>
              <a:t>Samarbeid om risikoadferd, rus og kriminalitetsforebygging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B07148C-4045-42D7-A187-F4DF0A1DA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767" y="1257066"/>
            <a:ext cx="8681783" cy="677709"/>
          </a:xfrm>
        </p:spPr>
        <p:txBody>
          <a:bodyPr/>
          <a:lstStyle/>
          <a:p>
            <a:r>
              <a:rPr lang="nb-NO" dirty="0"/>
              <a:t>SLT-Stian har ansvar for å invitere til regelmessige møter i de geografiske områdene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DFE1A22-5E7E-3FE0-AA0E-D714D121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Møtestruktur: Januar, april, august,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Familietjenesten: Team Koordinator: Torunn Bie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Dedikert forebyggende politi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SLT koordinator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Håndskrift 47">
            <a:extLst>
              <a:ext uri="{FF2B5EF4-FFF2-40B4-BE49-F238E27FC236}">
                <a16:creationId xmlns:a16="http://schemas.microsoft.com/office/drawing/2014/main" id="{1AC5DC62-C3A8-8955-65A8-BBF30B4FC01B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4632325" y="5746750"/>
            <a:ext cx="73025" cy="144463"/>
          </a:xfrm>
          <a:prstGeom prst="rect">
            <a:avLst/>
          </a:prstGeom>
          <a:noFill/>
          <a:ln w="144000" cap="sq" algn="ctr">
            <a:solidFill>
              <a:srgbClr val="FFFC00">
                <a:alpha val="3333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50E1181-E261-EB59-627B-AE9DAEC2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Rektorer fra: Moltemyr, Stinta, Birkenlund og Myra</a:t>
            </a:r>
            <a:endParaRPr kumimoji="0" lang="nb-NO" altLang="nb-N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Ungdomsklubb leder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2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ED9C8C-4788-A507-5743-4FAADA1AC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Takk for i dag! 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111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89B7D-D5AE-5DD5-E4F9-BD51C52B7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4423" y="795633"/>
            <a:ext cx="5396801" cy="616099"/>
          </a:xfrm>
        </p:spPr>
        <p:txBody>
          <a:bodyPr>
            <a:normAutofit/>
          </a:bodyPr>
          <a:lstStyle/>
          <a:p>
            <a:r>
              <a:rPr lang="nb-NO" dirty="0"/>
              <a:t>Tidsplan</a:t>
            </a:r>
            <a:endParaRPr lang="en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875A65-A08F-F814-FB0A-CCBAE09249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4643" y="1573419"/>
            <a:ext cx="5406581" cy="4459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Kl. 10 		</a:t>
            </a:r>
            <a:r>
              <a:rPr lang="en-US" dirty="0" err="1"/>
              <a:t>Praksisfortellinger</a:t>
            </a:r>
            <a:endParaRPr lang="en-US" dirty="0"/>
          </a:p>
          <a:p>
            <a:r>
              <a:rPr lang="en-US" dirty="0"/>
              <a:t>Kl. 11 		Ansvar og </a:t>
            </a:r>
            <a:r>
              <a:rPr lang="en-US" dirty="0" err="1"/>
              <a:t>rutiner</a:t>
            </a:r>
            <a:r>
              <a:rPr lang="en-US" dirty="0"/>
              <a:t> for </a:t>
            </a:r>
            <a:r>
              <a:rPr lang="en-US" dirty="0" err="1"/>
              <a:t>tidlig</a:t>
            </a:r>
            <a:r>
              <a:rPr lang="en-US" dirty="0"/>
              <a:t> 		</a:t>
            </a:r>
            <a:r>
              <a:rPr lang="en-US" dirty="0" err="1"/>
              <a:t>innsats</a:t>
            </a:r>
            <a:r>
              <a:rPr lang="en-US" dirty="0"/>
              <a:t> og </a:t>
            </a:r>
            <a:r>
              <a:rPr lang="en-US" dirty="0" err="1"/>
              <a:t>tverrfaglig</a:t>
            </a:r>
            <a:r>
              <a:rPr lang="en-US" dirty="0"/>
              <a:t> 			</a:t>
            </a:r>
            <a:r>
              <a:rPr lang="en-US" dirty="0" err="1"/>
              <a:t>samarbeid</a:t>
            </a:r>
            <a:endParaRPr lang="en-US" dirty="0"/>
          </a:p>
          <a:p>
            <a:endParaRPr lang="en-US" dirty="0"/>
          </a:p>
          <a:p>
            <a:r>
              <a:rPr lang="en-US" dirty="0"/>
              <a:t>Kl. 11.30 	</a:t>
            </a:r>
            <a:r>
              <a:rPr lang="en-US" dirty="0" err="1"/>
              <a:t>Lunsj</a:t>
            </a:r>
            <a:r>
              <a:rPr lang="en-US" dirty="0"/>
              <a:t> - </a:t>
            </a:r>
            <a:r>
              <a:rPr lang="en-US" dirty="0" err="1"/>
              <a:t>medbrakt</a:t>
            </a:r>
            <a:endParaRPr lang="en-US" dirty="0"/>
          </a:p>
          <a:p>
            <a:endParaRPr lang="en-US" dirty="0"/>
          </a:p>
          <a:p>
            <a:r>
              <a:rPr lang="en-US" dirty="0"/>
              <a:t>Kl. 12.		</a:t>
            </a:r>
            <a:r>
              <a:rPr lang="en-US" dirty="0" err="1"/>
              <a:t>Gruppearbeid</a:t>
            </a:r>
            <a:r>
              <a:rPr lang="en-US" dirty="0"/>
              <a:t> </a:t>
            </a:r>
            <a:r>
              <a:rPr lang="en-US" dirty="0" err="1"/>
              <a:t>skolevis</a:t>
            </a:r>
            <a:r>
              <a:rPr lang="en-US" dirty="0"/>
              <a:t> om 		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praksis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Kl. 12.45 	</a:t>
            </a:r>
            <a:r>
              <a:rPr lang="en-US" dirty="0" err="1"/>
              <a:t>Oppsummering</a:t>
            </a:r>
            <a:endParaRPr lang="en-US" dirty="0"/>
          </a:p>
        </p:txBody>
      </p:sp>
      <p:pic>
        <p:nvPicPr>
          <p:cNvPr id="5" name="Plassholder for bilde 4" descr="Et bilde som inneholder fyrtårn, utendørs, konstruksjon, Fyrtårn&#10;&#10;Automatisk generert beskrivelse">
            <a:extLst>
              <a:ext uri="{FF2B5EF4-FFF2-40B4-BE49-F238E27FC236}">
                <a16:creationId xmlns:a16="http://schemas.microsoft.com/office/drawing/2014/main" id="{AD7DF6A0-8C14-1434-7ED6-5681E02488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 b="22066"/>
          <a:stretch>
            <a:fillRect/>
          </a:stretch>
        </p:blipFill>
        <p:spPr>
          <a:xfrm>
            <a:off x="0" y="0"/>
            <a:ext cx="5930900" cy="6858000"/>
          </a:xfrm>
        </p:spPr>
      </p:pic>
    </p:spTree>
    <p:extLst>
      <p:ext uri="{BB962C8B-B14F-4D97-AF65-F5344CB8AC3E}">
        <p14:creationId xmlns:p14="http://schemas.microsoft.com/office/powerpoint/2010/main" val="96278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D14238-D3ED-4AAD-E35C-EAEA790B2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720" y="782933"/>
            <a:ext cx="9664560" cy="61609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nb-NO"/>
              <a:t>Skolens ansvar - Opplæringsloven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5A0498-327C-039D-E62A-44FB154CCE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63134" y="2467286"/>
            <a:ext cx="9665110" cy="2585416"/>
          </a:xfr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31502-CF7E-D5EB-494C-AD6F783B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68" y="2579816"/>
            <a:ext cx="9658864" cy="237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237E4-3FC6-FBB5-F495-3D1DF8C57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36" y="2132707"/>
            <a:ext cx="10492945" cy="3251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CE8D3-08E6-CB5F-3535-16D360C4E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4" y="2303567"/>
            <a:ext cx="11986053" cy="2920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F10DB-2EA6-16B4-81B8-833F079C6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3" y="2022468"/>
            <a:ext cx="12089026" cy="3245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ABA0F-AC56-CDFB-B0C9-89F3FCD51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4" y="2026244"/>
            <a:ext cx="12181701" cy="33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D435C-69AD-665A-35D8-645687DE3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ea typeface="Source Sans Pro"/>
              </a:rPr>
              <a:t>Aktivitetsplan </a:t>
            </a:r>
            <a:endParaRPr lang="en-US" sz="2800" b="0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C0C7-F171-85F0-5BDB-924A0F7409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r>
              <a:rPr lang="en-US" b="1" err="1">
                <a:ea typeface="+mn-lt"/>
                <a:cs typeface="+mn-lt"/>
              </a:rPr>
              <a:t>Formål</a:t>
            </a:r>
            <a:r>
              <a:rPr lang="en-US" b="1">
                <a:ea typeface="+mn-lt"/>
                <a:cs typeface="+mn-lt"/>
              </a:rPr>
              <a:t> med </a:t>
            </a:r>
            <a:r>
              <a:rPr lang="en-US" b="1" err="1">
                <a:ea typeface="+mn-lt"/>
                <a:cs typeface="+mn-lt"/>
              </a:rPr>
              <a:t>aktivitetsplanen</a:t>
            </a:r>
            <a:r>
              <a:rPr lang="en-US" b="1">
                <a:ea typeface="+mn-lt"/>
                <a:cs typeface="+mn-lt"/>
              </a:rPr>
              <a:t>:</a:t>
            </a:r>
            <a:endParaRPr lang="en-US" b="1"/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Kartlegge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synliggjøre</a:t>
            </a:r>
            <a:r>
              <a:rPr lang="en-US">
                <a:ea typeface="+mn-lt"/>
                <a:cs typeface="+mn-lt"/>
              </a:rPr>
              <a:t> elevens </a:t>
            </a:r>
            <a:r>
              <a:rPr lang="en-US" err="1">
                <a:ea typeface="+mn-lt"/>
                <a:cs typeface="+mn-lt"/>
              </a:rPr>
              <a:t>behov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Source Sans Pro"/>
            </a:endParaRPr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Tilrettelegge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samarbeid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mellom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elev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foresatte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skole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eventuelle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andre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aktører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Source Sans Pro"/>
            </a:endParaRPr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Etablere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konkrete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tiltak</a:t>
            </a:r>
            <a:r>
              <a:rPr lang="en-US">
                <a:ea typeface="+mn-lt"/>
                <a:cs typeface="+mn-lt"/>
              </a:rPr>
              <a:t> for å </a:t>
            </a:r>
            <a:r>
              <a:rPr lang="en-US" err="1">
                <a:ea typeface="+mn-lt"/>
                <a:cs typeface="+mn-lt"/>
              </a:rPr>
              <a:t>redusere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fravær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øke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deltakelse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Source Sans Pro"/>
            </a:endParaRPr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Sikre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regelmessig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evaluering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justering</a:t>
            </a:r>
            <a:r>
              <a:rPr lang="en-US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tiltak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5338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D435C-69AD-665A-35D8-645687DE3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b-NO">
                <a:ea typeface="Source Sans Pro"/>
              </a:rPr>
              <a:t>Aktivitetsplan – egen mal i VFSS</a:t>
            </a:r>
            <a:endParaRPr lang="nb-NO" sz="2800" b="0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C0C7-F171-85F0-5BDB-924A0F7409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r>
              <a:rPr lang="nb-NO" sz="1800" b="1">
                <a:ea typeface="+mn-lt"/>
                <a:cs typeface="+mn-lt"/>
              </a:rPr>
              <a:t>Elevens situasjon: </a:t>
            </a:r>
            <a:r>
              <a:rPr lang="nb-NO" sz="1800">
                <a:ea typeface="+mn-lt"/>
                <a:cs typeface="+mn-lt"/>
              </a:rPr>
              <a:t>Kort beskrivelse av utfordringene, inkludert fraværshistorikk og årsaker (f.eks. helse, skolemiljø, hjemmeforhold).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Mål: </a:t>
            </a:r>
            <a:r>
              <a:rPr lang="nb-NO" sz="1800">
                <a:ea typeface="+mn-lt"/>
                <a:cs typeface="+mn-lt"/>
              </a:rPr>
              <a:t>Tydelige og realistiske mål for hva planen skal oppnå, som økt oppmøte, forbedret trivsel, eller styrket læring.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Tiltak: </a:t>
            </a:r>
            <a:r>
              <a:rPr lang="nb-NO" sz="1800">
                <a:ea typeface="+mn-lt"/>
                <a:cs typeface="+mn-lt"/>
              </a:rPr>
              <a:t>Konkret beskrivelse av tiltak, som: Tilpasset undervisning, Støttesamtaler med lærer, rådgiver, eller helsesykepleier. Endring av timeplan eller skoleaktiviteter. Ekstern hjelp fra PPT, barnevern eller BUP, om nødvendig.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Ansvarsfordeling: </a:t>
            </a:r>
            <a:r>
              <a:rPr lang="nb-NO" sz="1800">
                <a:ea typeface="+mn-lt"/>
                <a:cs typeface="+mn-lt"/>
              </a:rPr>
              <a:t>Hvem har ansvar for hva?  Skolens ansvar (kontaktlærer, rådgiver, ledelse). Foresattes ansvar (oppfølging hjemme). Eventuelle eksterne instansers rolle.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Tidsramme: </a:t>
            </a:r>
            <a:r>
              <a:rPr lang="nb-NO" sz="1800">
                <a:ea typeface="+mn-lt"/>
                <a:cs typeface="+mn-lt"/>
              </a:rPr>
              <a:t>Tydelig angivelse av når tiltakene skal gjennomføres og evalueres.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Oppfølgingspunkter: </a:t>
            </a:r>
            <a:r>
              <a:rPr lang="nb-NO" sz="1800">
                <a:ea typeface="+mn-lt"/>
                <a:cs typeface="+mn-lt"/>
              </a:rPr>
              <a:t>Plan for regelmessige møter for å evaluere fremgang og justere planen om nødvendig.</a:t>
            </a:r>
            <a:endParaRPr lang="nb-NO" sz="1800">
              <a:ea typeface="Source Sans Pro"/>
            </a:endParaRPr>
          </a:p>
          <a:p>
            <a:r>
              <a:rPr lang="nb-NO" sz="1800" b="1">
                <a:ea typeface="+mn-lt"/>
                <a:cs typeface="+mn-lt"/>
              </a:rPr>
              <a:t>Enigheter: </a:t>
            </a:r>
            <a:r>
              <a:rPr lang="nb-NO" sz="1800">
                <a:ea typeface="+mn-lt"/>
                <a:cs typeface="+mn-lt"/>
              </a:rPr>
              <a:t>Bekreftelse fra alle involverte parter (elev, foresatte, og skole) for å sikre felles forståelse og samarbeid.</a:t>
            </a:r>
            <a:endParaRPr lang="nb-NO" sz="18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3996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F6ABA-3E11-76B3-DC03-53F8B39C3E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b-NO">
                <a:ea typeface="Source Sans Pro"/>
              </a:rPr>
              <a:t>Rutine for bekymringsfullt fravær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5B3A-E5CB-CC3F-B5D4-A10540227C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3134" y="1530350"/>
            <a:ext cx="9665110" cy="4845368"/>
          </a:xfrm>
        </p:spPr>
        <p:txBody>
          <a:bodyPr lIns="91440" tIns="45720" rIns="91440" bIns="45720" anchor="t"/>
          <a:lstStyle/>
          <a:p>
            <a:r>
              <a:rPr lang="nb-NO" b="1">
                <a:ea typeface="+mn-lt"/>
                <a:cs typeface="+mn-lt"/>
              </a:rPr>
              <a:t>Identifisering:</a:t>
            </a:r>
            <a:r>
              <a:rPr lang="nb-NO">
                <a:ea typeface="+mn-lt"/>
                <a:cs typeface="+mn-lt"/>
              </a:rPr>
              <a:t> Alt fravær følges opp for å avdekke bekymringsfullt mønster.</a:t>
            </a:r>
            <a:endParaRPr lang="nb-NO">
              <a:ea typeface="Source Sans Pro"/>
            </a:endParaRPr>
          </a:p>
          <a:p>
            <a:r>
              <a:rPr lang="nb-NO" b="1">
                <a:ea typeface="+mn-lt"/>
                <a:cs typeface="+mn-lt"/>
              </a:rPr>
              <a:t>Kartlegging: </a:t>
            </a:r>
            <a:r>
              <a:rPr lang="nb-NO">
                <a:ea typeface="+mn-lt"/>
                <a:cs typeface="+mn-lt"/>
              </a:rPr>
              <a:t>Årsaker undersøkes gjennom samtaler og verktøy.</a:t>
            </a:r>
            <a:endParaRPr lang="nb-NO">
              <a:ea typeface="Source Sans Pro"/>
            </a:endParaRPr>
          </a:p>
          <a:p>
            <a:r>
              <a:rPr lang="nb-NO" b="1">
                <a:ea typeface="+mn-lt"/>
                <a:cs typeface="+mn-lt"/>
              </a:rPr>
              <a:t>Tiltak: </a:t>
            </a:r>
            <a:r>
              <a:rPr lang="nb-NO">
                <a:ea typeface="+mn-lt"/>
                <a:cs typeface="+mn-lt"/>
              </a:rPr>
              <a:t>Tilpassede løsninger settes i gang basert på behov.</a:t>
            </a:r>
            <a:endParaRPr lang="nb-NO">
              <a:ea typeface="Source Sans Pro"/>
            </a:endParaRPr>
          </a:p>
          <a:p>
            <a:r>
              <a:rPr lang="nb-NO" b="1">
                <a:ea typeface="+mn-lt"/>
                <a:cs typeface="+mn-lt"/>
              </a:rPr>
              <a:t>Evaluering:</a:t>
            </a:r>
            <a:r>
              <a:rPr lang="nb-NO">
                <a:ea typeface="+mn-lt"/>
                <a:cs typeface="+mn-lt"/>
              </a:rPr>
              <a:t> Tiltak vurderes og justeres fortløpende.</a:t>
            </a:r>
          </a:p>
          <a:p>
            <a:r>
              <a:rPr lang="nb-NO">
                <a:ea typeface="+mn-lt"/>
                <a:cs typeface="+mn-lt"/>
                <a:hlinkClick r:id="rId2"/>
              </a:rPr>
              <a:t>https://www.arendal.kommune.no/dokumenter/elever-som-uteblir-fra-skolen/</a:t>
            </a:r>
            <a:endParaRPr lang="nb-NO"/>
          </a:p>
          <a:p>
            <a:endParaRPr lang="nb-NO">
              <a:ea typeface="Source Sans Pro"/>
            </a:endParaRPr>
          </a:p>
          <a:p>
            <a:r>
              <a:rPr lang="nb-NO">
                <a:ea typeface="Source Sans Pro"/>
              </a:rPr>
              <a:t>Når skal en heve blikket fra enkeltsak, til en systemsak? Altså når det er flere elever på trinn som uteblir fra skolen?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>
                <a:ea typeface="Source Sans Pro"/>
              </a:rPr>
              <a:t>Det vil bli iverksatt evaluering av rutinen i 2025. </a:t>
            </a:r>
          </a:p>
          <a:p>
            <a:endParaRPr lang="nb-NO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1379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10301-8E74-D098-B374-3DA9509DD8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err="1">
                <a:ea typeface="Source Sans Pro"/>
              </a:rPr>
              <a:t>Trygt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og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godt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skolemiljø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D246-1596-8967-9FFE-D328B150559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lIns="91440" tIns="45720" rIns="91440" bIns="45720" anchor="t"/>
          <a:lstStyle/>
          <a:p>
            <a:pPr marL="342900" indent="-342900">
              <a:buChar char="•"/>
            </a:pPr>
            <a:r>
              <a:rPr lang="nb-NO">
                <a:ea typeface="Source Sans Pro"/>
              </a:rPr>
              <a:t>Sakene kan ofte være komplekse og krever mye tid og tett samarbeid mellom alle aktører. </a:t>
            </a:r>
          </a:p>
          <a:p>
            <a:pPr marL="342900" indent="-342900">
              <a:buChar char="•"/>
            </a:pPr>
            <a:r>
              <a:rPr lang="nb-NO">
                <a:ea typeface="Source Sans Pro"/>
              </a:rPr>
              <a:t>Ny opplæringslov pålegger skoleeier en større rolle. Det sees nå på et skolemiljøteam som vil ha til hensikt å løfte det systematiske arbeidet samt sterkt forkus på forebygging. </a:t>
            </a:r>
          </a:p>
          <a:p>
            <a:pPr marL="342900" indent="-342900">
              <a:buChar char="•"/>
            </a:pPr>
            <a:r>
              <a:rPr lang="nb-NO">
                <a:ea typeface="Source Sans Pro"/>
              </a:rPr>
              <a:t>Eget mandat, samt oppfølging fra internkontroll.</a:t>
            </a:r>
          </a:p>
          <a:p>
            <a:pPr marL="342900" indent="-342900">
              <a:buChar char="•"/>
            </a:pPr>
            <a:r>
              <a:rPr lang="nb-NO">
                <a:ea typeface="Source Sans Pro"/>
              </a:rPr>
              <a:t>Samle kunnskap om kompetansebehov med mer og samarbeide med alle støttetjenstene om behov</a:t>
            </a:r>
          </a:p>
          <a:p>
            <a:pPr marL="342900" indent="-342900">
              <a:buChar char="•"/>
            </a:pPr>
            <a:r>
              <a:rPr lang="nb-NO">
                <a:ea typeface="Source Sans Pro"/>
              </a:rPr>
              <a:t>Tilyn - God og trygt skolemiljø - til skoleeier ved Statsforvalter vår 2025.</a:t>
            </a:r>
          </a:p>
          <a:p>
            <a:pPr marL="342900" indent="-342900">
              <a:buChar char="•"/>
            </a:pPr>
            <a:endParaRPr lang="nb-NO">
              <a:ea typeface="Source Sans Pro"/>
            </a:endParaRPr>
          </a:p>
          <a:p>
            <a:endParaRPr lang="nb-NO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8727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E812F16-E6CF-20FC-7F0C-332646B32E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5F9518A-C36D-DE99-C883-522FC8314514}"/>
              </a:ext>
            </a:extLst>
          </p:cNvPr>
          <p:cNvSpPr/>
          <p:nvPr/>
        </p:nvSpPr>
        <p:spPr>
          <a:xfrm>
            <a:off x="3143250" y="0"/>
            <a:ext cx="2647950" cy="1219200"/>
          </a:xfrm>
          <a:prstGeom prst="ellipse">
            <a:avLst/>
          </a:prstGeom>
          <a:noFill/>
          <a:ln>
            <a:solidFill>
              <a:srgbClr val="AC0E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A1C4831-6B3F-6BE0-7F07-09097D954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Laget som jobber sammen med elever, skole og foresatte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F63CCD-9812-EDFB-A487-7332F81BB5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588" y="1530350"/>
            <a:ext cx="5406581" cy="1898650"/>
          </a:xfrm>
        </p:spPr>
        <p:txBody>
          <a:bodyPr/>
          <a:lstStyle/>
          <a:p>
            <a:r>
              <a:rPr lang="nb-NO" dirty="0"/>
              <a:t>Helsesykepleiere på hver skole</a:t>
            </a:r>
          </a:p>
          <a:p>
            <a:r>
              <a:rPr lang="nb-NO" dirty="0"/>
              <a:t>Mye individrettet arbeid i dag</a:t>
            </a:r>
          </a:p>
          <a:p>
            <a:r>
              <a:rPr lang="nb-NO" dirty="0"/>
              <a:t>Mål om mer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systemrettet</a:t>
            </a:r>
            <a:r>
              <a:rPr lang="nb-NO" dirty="0">
                <a:solidFill>
                  <a:schemeClr val="bg1"/>
                </a:solidFill>
              </a:rPr>
              <a:t> samarbeid </a:t>
            </a:r>
            <a:r>
              <a:rPr lang="nb-NO" dirty="0">
                <a:hlinkClick r:id="rId3"/>
              </a:rPr>
              <a:t>Samhandling med skole – H-</a:t>
            </a:r>
            <a:r>
              <a:rPr lang="nb-NO" dirty="0" err="1">
                <a:hlinkClick r:id="rId3"/>
              </a:rPr>
              <a:t>dir</a:t>
            </a:r>
            <a:endParaRPr lang="nb-NO" dirty="0"/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2CB11E99-D141-8E7B-7FF6-59A5D5B4F74A}"/>
              </a:ext>
            </a:extLst>
          </p:cNvPr>
          <p:cNvSpPr txBox="1">
            <a:spLocks/>
          </p:cNvSpPr>
          <p:nvPr/>
        </p:nvSpPr>
        <p:spPr>
          <a:xfrm>
            <a:off x="509587" y="4176417"/>
            <a:ext cx="5406581" cy="189865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US" sz="2400" b="0" i="0" u="none" strike="noStrike" kern="1200" cap="none" spc="0" baseline="0">
                <a:solidFill>
                  <a:schemeClr val="bg1"/>
                </a:solidFill>
                <a:uFillTx/>
                <a:latin typeface="+mn-lt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1731"/>
                </a:solidFill>
                <a:uFillTx/>
                <a:latin typeface="Aptos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1731"/>
                </a:solidFill>
                <a:uFillTx/>
                <a:latin typeface="Aptos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1731"/>
                </a:solidFill>
                <a:uFillTx/>
                <a:latin typeface="Aptos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1731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/>
                </a:solidFill>
              </a:rPr>
              <a:t>PPT fast på hver skole</a:t>
            </a:r>
          </a:p>
          <a:p>
            <a:r>
              <a:rPr lang="nb-NO" dirty="0">
                <a:hlinkClick r:id="rId4"/>
              </a:rPr>
              <a:t>Ny opplæringslov </a:t>
            </a:r>
            <a:r>
              <a:rPr lang="nb-NO" dirty="0"/>
              <a:t>&gt;</a:t>
            </a:r>
            <a:br>
              <a:rPr lang="nb-NO" dirty="0"/>
            </a:br>
            <a:r>
              <a:rPr lang="nb-NO" dirty="0"/>
              <a:t> PPT hjelpe skolene i det forebyggendearbeidet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/>
              <a:t>Tett på 1- klasse, </a:t>
            </a:r>
            <a:br>
              <a:rPr lang="nb-NO" dirty="0"/>
            </a:br>
            <a:r>
              <a:rPr lang="nb-NO" dirty="0"/>
              <a:t>&gt; forebygge individrettede tiltak.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11" name="Plassholder for innhold 10" descr="Et bilde som inneholder person, klær, innendørs, vegg&#10;&#10;Automatisk generert beskrivelse">
            <a:extLst>
              <a:ext uri="{FF2B5EF4-FFF2-40B4-BE49-F238E27FC236}">
                <a16:creationId xmlns:a16="http://schemas.microsoft.com/office/drawing/2014/main" id="{C431E20F-44B9-8545-A024-21D2582EFC0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8" y="1956524"/>
            <a:ext cx="5407025" cy="3606939"/>
          </a:xfrm>
        </p:spPr>
      </p:pic>
    </p:spTree>
    <p:extLst>
      <p:ext uri="{BB962C8B-B14F-4D97-AF65-F5344CB8AC3E}">
        <p14:creationId xmlns:p14="http://schemas.microsoft.com/office/powerpoint/2010/main" val="342775331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 med bilde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Egendefin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2F862CBF-DCF6-427B-89D8-F583C9039C16}"/>
    </a:ext>
  </a:extLst>
</a:theme>
</file>

<file path=ppt/theme/theme2.xml><?xml version="1.0" encoding="utf-8"?>
<a:theme xmlns:a="http://schemas.openxmlformats.org/drawingml/2006/main" name="Forsid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48A21219-BC7D-4E36-8BF7-878AFA6798E8}"/>
    </a:ext>
  </a:extLst>
</a:theme>
</file>

<file path=ppt/theme/theme3.xml><?xml version="1.0" encoding="utf-8"?>
<a:theme xmlns:a="http://schemas.openxmlformats.org/drawingml/2006/main" name="Innhold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9DFC59F0-83EC-4FAF-813D-75FCAC6F2300}"/>
    </a:ext>
  </a:extLst>
</a:theme>
</file>

<file path=ppt/theme/theme4.xml><?xml version="1.0" encoding="utf-8"?>
<a:theme xmlns:a="http://schemas.openxmlformats.org/drawingml/2006/main" name="Mellomoverskrift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38B16AAA-6A5B-4C36-8C56-C3EA3F6C948D}"/>
    </a:ext>
  </a:extLst>
</a:theme>
</file>

<file path=ppt/theme/theme5.xml><?xml version="1.0" encoding="utf-8"?>
<a:theme xmlns:a="http://schemas.openxmlformats.org/drawingml/2006/main" name="Avslutninger">
  <a:themeElements>
    <a:clrScheme name="Arendal kommune">
      <a:dk1>
        <a:srgbClr val="000000"/>
      </a:dk1>
      <a:lt1>
        <a:srgbClr val="FFFFFF"/>
      </a:lt1>
      <a:dk2>
        <a:srgbClr val="001730"/>
      </a:dk2>
      <a:lt2>
        <a:srgbClr val="EDEDED"/>
      </a:lt2>
      <a:accent1>
        <a:srgbClr val="34AFE0"/>
      </a:accent1>
      <a:accent2>
        <a:srgbClr val="A3E5FF"/>
      </a:accent2>
      <a:accent3>
        <a:srgbClr val="003879"/>
      </a:accent3>
      <a:accent4>
        <a:srgbClr val="64B578"/>
      </a:accent4>
      <a:accent5>
        <a:srgbClr val="245330"/>
      </a:accent5>
      <a:accent6>
        <a:srgbClr val="001730"/>
      </a:accent6>
      <a:hlink>
        <a:srgbClr val="34AFE0"/>
      </a:hlink>
      <a:folHlink>
        <a:srgbClr val="99A2AD"/>
      </a:folHlink>
    </a:clrScheme>
    <a:fontScheme name="Arendal kommun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Arendal light grey">
      <a:srgbClr val="EDEDED"/>
    </a:custClr>
    <a:custClr name="Arendal medium grey">
      <a:srgbClr val="99A2AD"/>
    </a:custClr>
    <a:custClr name="Arendal dark grey">
      <a:srgbClr val="5F646C"/>
    </a:custClr>
    <a:custClr name="Arendal dark red">
      <a:srgbClr val="AC0E21"/>
    </a:custClr>
    <a:custClr name="Arendal red">
      <a:srgbClr val="EF424C"/>
    </a:custClr>
    <a:custClr name="Arendal light red">
      <a:srgbClr val="FFCACD"/>
    </a:custClr>
    <a:custClr name="Arendal brown">
      <a:srgbClr val="663C00"/>
    </a:custClr>
    <a:custClr name="Arendal yellow">
      <a:srgbClr val="FDCA4F"/>
    </a:custClr>
    <a:custClr name="Arendal lys gul">
      <a:srgbClr val="FEE4A7"/>
    </a:custClr>
    <a:custClr name="Arendal light green">
      <a:srgbClr val="D8F5D4"/>
    </a:custClr>
    <a:custClr name="Arendal green">
      <a:srgbClr val="64B578"/>
    </a:custClr>
    <a:custClr name="Arendal dark green">
      <a:srgbClr val="255330"/>
    </a:custClr>
    <a:custClr name="Custom Color 13">
      <a:srgbClr val="F7EADF"/>
    </a:custClr>
  </a:custClrLst>
  <a:extLst>
    <a:ext uri="{05A4C25C-085E-4340-85A3-A5531E510DB2}">
      <thm15:themeFamily xmlns:thm15="http://schemas.microsoft.com/office/thememl/2012/main" name="Power Point mal Arendal kommune" id="{A2F88A78-4BCB-49C4-8CD4-B84C7E2213D5}" vid="{B2D21593-D463-4B7E-B9E5-41C5D2EE134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734CF1044B4D93D351AF711EFA98" ma:contentTypeVersion="12" ma:contentTypeDescription="Create a new document." ma:contentTypeScope="" ma:versionID="cf3acb7cc2aa773cfa75be432a2a1c52">
  <xsd:schema xmlns:xsd="http://www.w3.org/2001/XMLSchema" xmlns:xs="http://www.w3.org/2001/XMLSchema" xmlns:p="http://schemas.microsoft.com/office/2006/metadata/properties" xmlns:ns2="7120ea01-10ce-4127-9c36-6c5780a0e9be" xmlns:ns3="3c9335c9-4f5b-4df7-a870-ed66898cbc23" targetNamespace="http://schemas.microsoft.com/office/2006/metadata/properties" ma:root="true" ma:fieldsID="fcf86fe38d4d683b2c11de2551000ee5" ns2:_="" ns3:_="">
    <xsd:import namespace="7120ea01-10ce-4127-9c36-6c5780a0e9be"/>
    <xsd:import namespace="3c9335c9-4f5b-4df7-a870-ed66898cb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0ea01-10ce-4127-9c36-6c5780a0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6af8f8e-1e45-4bcb-8b90-291e59726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335c9-4f5b-4df7-a870-ed66898cb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6d5e1fe-25ab-4410-b94b-92066ec78e88}" ma:internalName="TaxCatchAll" ma:showField="CatchAllData" ma:web="3c9335c9-4f5b-4df7-a870-ed66898cb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20ea01-10ce-4127-9c36-6c5780a0e9be">
      <Terms xmlns="http://schemas.microsoft.com/office/infopath/2007/PartnerControls"/>
    </lcf76f155ced4ddcb4097134ff3c332f>
    <TaxCatchAll xmlns="3c9335c9-4f5b-4df7-a870-ed66898cbc2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D951F-D203-496C-AA95-CDFDED9A5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0ea01-10ce-4127-9c36-6c5780a0e9be"/>
    <ds:schemaRef ds:uri="3c9335c9-4f5b-4df7-a870-ed66898cb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32ED9E-0D9D-4EA9-B08C-C00C06C0AECA}">
  <ds:schemaRefs>
    <ds:schemaRef ds:uri="http://purl.org/dc/terms/"/>
    <ds:schemaRef ds:uri="http://schemas.microsoft.com/office/infopath/2007/PartnerControls"/>
    <ds:schemaRef ds:uri="3c9335c9-4f5b-4df7-a870-ed66898cbc23"/>
    <ds:schemaRef ds:uri="http://schemas.openxmlformats.org/package/2006/metadata/core-properties"/>
    <ds:schemaRef ds:uri="7120ea01-10ce-4127-9c36-6c5780a0e9be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0007DA-56A5-49AF-805D-A929BA8C8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 Arendal kommune</Template>
  <TotalTime>0</TotalTime>
  <Words>952</Words>
  <Application>Microsoft Office PowerPoint</Application>
  <PresentationFormat>Widescreen</PresentationFormat>
  <Paragraphs>150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Source Sans 3</vt:lpstr>
      <vt:lpstr>Source Sans Pro</vt:lpstr>
      <vt:lpstr>Symbol</vt:lpstr>
      <vt:lpstr>Forsider med bilde</vt:lpstr>
      <vt:lpstr>Forsider</vt:lpstr>
      <vt:lpstr>Innhold</vt:lpstr>
      <vt:lpstr>Mellomoverskrifter</vt:lpstr>
      <vt:lpstr>Avslutninger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 Agder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Nærestad, Elisabeth</dc:creator>
  <cp:lastModifiedBy>Nærestad, Elisabeth</cp:lastModifiedBy>
  <cp:revision>3</cp:revision>
  <cp:lastPrinted>2024-11-15T07:51:51Z</cp:lastPrinted>
  <dcterms:created xsi:type="dcterms:W3CDTF">2025-01-19T12:02:34Z</dcterms:created>
  <dcterms:modified xsi:type="dcterms:W3CDTF">2025-01-23T15:29:56Z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0x010100F738734CF1044B4D93D351AF711EFA98</vt:lpwstr>
  </property>
  <property fmtid="{D5CDD505-2E9C-101B-9397-08002B2CF9AE}" pid="3" name="MediaServiceImageTags">
    <vt:lpwstr/>
  </property>
</Properties>
</file>