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795" r:id="rId5"/>
    <p:sldMasterId id="2147483836" r:id="rId6"/>
    <p:sldMasterId id="2147483877" r:id="rId7"/>
    <p:sldMasterId id="2147483918" r:id="rId8"/>
  </p:sldMasterIdLst>
  <p:notesMasterIdLst>
    <p:notesMasterId r:id="rId17"/>
  </p:notesMasterIdLst>
  <p:handoutMasterIdLst>
    <p:handoutMasterId r:id="rId18"/>
  </p:handoutMasterIdLst>
  <p:sldIdLst>
    <p:sldId id="258" r:id="rId9"/>
    <p:sldId id="262" r:id="rId10"/>
    <p:sldId id="263" r:id="rId11"/>
    <p:sldId id="267" r:id="rId12"/>
    <p:sldId id="265" r:id="rId13"/>
    <p:sldId id="264" r:id="rId14"/>
    <p:sldId id="266" r:id="rId15"/>
    <p:sldId id="26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oppsett" id="{8916E4FB-2CD7-764E-A3FC-3FBC1A27E832}">
          <p14:sldIdLst>
            <p14:sldId id="258"/>
            <p14:sldId id="262"/>
            <p14:sldId id="263"/>
            <p14:sldId id="267"/>
            <p14:sldId id="265"/>
            <p14:sldId id="264"/>
            <p14:sldId id="266"/>
            <p14:sldId id="261"/>
          </p14:sldIdLst>
        </p14:section>
        <p14:section name="Figurer" id="{44D2381C-46B8-40E0-A462-A96B526346E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DC44B-E777-1482-A3BF-5069AC410B99}" v="2" dt="2025-01-20T09:30:07.864"/>
    <p1510:client id="{6173A1EB-F22D-2F59-B081-69F8EB38B807}" v="1" dt="2025-01-21T07:38:10.945"/>
    <p1510:client id="{E383116A-0B7E-A508-1768-7BC884636015}" v="2" dt="2025-01-19T11:47:57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stad, Lilly Sofie Guttormsen" userId="S::lilly.sofie.guttormsen.tonstad@arendal.kommune.no::f3529431-33fe-4b94-baca-7c7679743f80" providerId="AD" clId="Web-{A501BBEF-1216-6BA0-1EDC-11C15C10C483}"/>
    <pc:docChg chg="modSld">
      <pc:chgData name="Tonstad, Lilly Sofie Guttormsen" userId="S::lilly.sofie.guttormsen.tonstad@arendal.kommune.no::f3529431-33fe-4b94-baca-7c7679743f80" providerId="AD" clId="Web-{A501BBEF-1216-6BA0-1EDC-11C15C10C483}" dt="2025-01-16T13:48:30.746" v="2" actId="20577"/>
      <pc:docMkLst>
        <pc:docMk/>
      </pc:docMkLst>
      <pc:sldChg chg="modSp">
        <pc:chgData name="Tonstad, Lilly Sofie Guttormsen" userId="S::lilly.sofie.guttormsen.tonstad@arendal.kommune.no::f3529431-33fe-4b94-baca-7c7679743f80" providerId="AD" clId="Web-{A501BBEF-1216-6BA0-1EDC-11C15C10C483}" dt="2025-01-16T13:48:30.746" v="2" actId="20577"/>
        <pc:sldMkLst>
          <pc:docMk/>
          <pc:sldMk cId="557375682" sldId="267"/>
        </pc:sldMkLst>
        <pc:spChg chg="mod">
          <ac:chgData name="Tonstad, Lilly Sofie Guttormsen" userId="S::lilly.sofie.guttormsen.tonstad@arendal.kommune.no::f3529431-33fe-4b94-baca-7c7679743f80" providerId="AD" clId="Web-{A501BBEF-1216-6BA0-1EDC-11C15C10C483}" dt="2025-01-16T13:48:30.746" v="2" actId="20577"/>
          <ac:spMkLst>
            <pc:docMk/>
            <pc:sldMk cId="557375682" sldId="267"/>
            <ac:spMk id="4" creationId="{2A30CE91-2756-A6FB-C17B-C26AF7623484}"/>
          </ac:spMkLst>
        </pc:spChg>
      </pc:sldChg>
    </pc:docChg>
  </pc:docChgLst>
  <pc:docChgLst>
    <pc:chgData name="Våle, Monica Bentsen" userId="S::monica.bentsen.vale@arendal.kommune.no::7312e147-502a-4a48-abb8-8a73d9025a7b" providerId="AD" clId="Web-{6173A1EB-F22D-2F59-B081-69F8EB38B807}"/>
    <pc:docChg chg="sldOrd">
      <pc:chgData name="Våle, Monica Bentsen" userId="S::monica.bentsen.vale@arendal.kommune.no::7312e147-502a-4a48-abb8-8a73d9025a7b" providerId="AD" clId="Web-{6173A1EB-F22D-2F59-B081-69F8EB38B807}" dt="2025-01-21T07:38:10.945" v="0"/>
      <pc:docMkLst>
        <pc:docMk/>
      </pc:docMkLst>
      <pc:sldChg chg="ord">
        <pc:chgData name="Våle, Monica Bentsen" userId="S::monica.bentsen.vale@arendal.kommune.no::7312e147-502a-4a48-abb8-8a73d9025a7b" providerId="AD" clId="Web-{6173A1EB-F22D-2F59-B081-69F8EB38B807}" dt="2025-01-21T07:38:10.945" v="0"/>
        <pc:sldMkLst>
          <pc:docMk/>
          <pc:sldMk cId="962782662" sldId="262"/>
        </pc:sldMkLst>
      </pc:sldChg>
    </pc:docChg>
  </pc:docChgLst>
  <pc:docChgLst>
    <pc:chgData name="Våle, Monica Bentsen" userId="S::monica.bentsen.vale@arendal.kommune.no::7312e147-502a-4a48-abb8-8a73d9025a7b" providerId="AD" clId="Web-{A61081A4-10BA-5DF9-2117-702F6D77376C}"/>
    <pc:docChg chg="modSld">
      <pc:chgData name="Våle, Monica Bentsen" userId="S::monica.bentsen.vale@arendal.kommune.no::7312e147-502a-4a48-abb8-8a73d9025a7b" providerId="AD" clId="Web-{A61081A4-10BA-5DF9-2117-702F6D77376C}" dt="2025-01-17T09:26:24.526" v="107" actId="20577"/>
      <pc:docMkLst>
        <pc:docMk/>
      </pc:docMkLst>
      <pc:sldChg chg="modSp">
        <pc:chgData name="Våle, Monica Bentsen" userId="S::monica.bentsen.vale@arendal.kommune.no::7312e147-502a-4a48-abb8-8a73d9025a7b" providerId="AD" clId="Web-{A61081A4-10BA-5DF9-2117-702F6D77376C}" dt="2025-01-17T09:21:09.755" v="3" actId="14100"/>
        <pc:sldMkLst>
          <pc:docMk/>
          <pc:sldMk cId="336126543" sldId="263"/>
        </pc:sldMkLst>
        <pc:spChg chg="mod">
          <ac:chgData name="Våle, Monica Bentsen" userId="S::monica.bentsen.vale@arendal.kommune.no::7312e147-502a-4a48-abb8-8a73d9025a7b" providerId="AD" clId="Web-{A61081A4-10BA-5DF9-2117-702F6D77376C}" dt="2025-01-17T09:21:09.755" v="3" actId="14100"/>
          <ac:spMkLst>
            <pc:docMk/>
            <pc:sldMk cId="336126543" sldId="263"/>
            <ac:spMk id="4" creationId="{D471322E-9EEF-F28F-295F-DBB05199CEC0}"/>
          </ac:spMkLst>
        </pc:spChg>
      </pc:sldChg>
      <pc:sldChg chg="modSp">
        <pc:chgData name="Våle, Monica Bentsen" userId="S::monica.bentsen.vale@arendal.kommune.no::7312e147-502a-4a48-abb8-8a73d9025a7b" providerId="AD" clId="Web-{A61081A4-10BA-5DF9-2117-702F6D77376C}" dt="2025-01-17T09:21:58.459" v="34" actId="20577"/>
        <pc:sldMkLst>
          <pc:docMk/>
          <pc:sldMk cId="3070321395" sldId="264"/>
        </pc:sldMkLst>
        <pc:spChg chg="mod">
          <ac:chgData name="Våle, Monica Bentsen" userId="S::monica.bentsen.vale@arendal.kommune.no::7312e147-502a-4a48-abb8-8a73d9025a7b" providerId="AD" clId="Web-{A61081A4-10BA-5DF9-2117-702F6D77376C}" dt="2025-01-17T09:21:58.459" v="34" actId="20577"/>
          <ac:spMkLst>
            <pc:docMk/>
            <pc:sldMk cId="3070321395" sldId="264"/>
            <ac:spMk id="4" creationId="{220F6349-7E8D-7F90-72F7-B48A1A71C565}"/>
          </ac:spMkLst>
        </pc:spChg>
      </pc:sldChg>
      <pc:sldChg chg="modSp">
        <pc:chgData name="Våle, Monica Bentsen" userId="S::monica.bentsen.vale@arendal.kommune.no::7312e147-502a-4a48-abb8-8a73d9025a7b" providerId="AD" clId="Web-{A61081A4-10BA-5DF9-2117-702F6D77376C}" dt="2025-01-17T09:24:52.634" v="103" actId="20577"/>
        <pc:sldMkLst>
          <pc:docMk/>
          <pc:sldMk cId="3309952118" sldId="265"/>
        </pc:sldMkLst>
        <pc:spChg chg="mod">
          <ac:chgData name="Våle, Monica Bentsen" userId="S::monica.bentsen.vale@arendal.kommune.no::7312e147-502a-4a48-abb8-8a73d9025a7b" providerId="AD" clId="Web-{A61081A4-10BA-5DF9-2117-702F6D77376C}" dt="2025-01-17T09:24:52.634" v="103" actId="20577"/>
          <ac:spMkLst>
            <pc:docMk/>
            <pc:sldMk cId="3309952118" sldId="265"/>
            <ac:spMk id="4" creationId="{C5F799C4-CC9D-903D-9ABE-1F0560478754}"/>
          </ac:spMkLst>
        </pc:spChg>
      </pc:sldChg>
      <pc:sldChg chg="modSp">
        <pc:chgData name="Våle, Monica Bentsen" userId="S::monica.bentsen.vale@arendal.kommune.no::7312e147-502a-4a48-abb8-8a73d9025a7b" providerId="AD" clId="Web-{A61081A4-10BA-5DF9-2117-702F6D77376C}" dt="2025-01-17T09:26:24.526" v="107" actId="20577"/>
        <pc:sldMkLst>
          <pc:docMk/>
          <pc:sldMk cId="3798440130" sldId="266"/>
        </pc:sldMkLst>
        <pc:spChg chg="mod">
          <ac:chgData name="Våle, Monica Bentsen" userId="S::monica.bentsen.vale@arendal.kommune.no::7312e147-502a-4a48-abb8-8a73d9025a7b" providerId="AD" clId="Web-{A61081A4-10BA-5DF9-2117-702F6D77376C}" dt="2025-01-17T09:26:24.526" v="107" actId="20577"/>
          <ac:spMkLst>
            <pc:docMk/>
            <pc:sldMk cId="3798440130" sldId="266"/>
            <ac:spMk id="3" creationId="{B42C27BA-59EF-127A-C507-4B8A89925D03}"/>
          </ac:spMkLst>
        </pc:spChg>
      </pc:sldChg>
    </pc:docChg>
  </pc:docChgLst>
  <pc:docChgLst>
    <pc:chgData name="Våle, Monica Bentsen" userId="7312e147-502a-4a48-abb8-8a73d9025a7b" providerId="ADAL" clId="{4A4426BC-76D8-4318-BCC3-507C1B6571B9}"/>
    <pc:docChg chg="undo custSel addSld modSld modSection">
      <pc:chgData name="Våle, Monica Bentsen" userId="7312e147-502a-4a48-abb8-8a73d9025a7b" providerId="ADAL" clId="{4A4426BC-76D8-4318-BCC3-507C1B6571B9}" dt="2024-12-13T13:58:37.789" v="96" actId="20577"/>
      <pc:docMkLst>
        <pc:docMk/>
      </pc:docMkLst>
      <pc:sldChg chg="addSp modSp mod">
        <pc:chgData name="Våle, Monica Bentsen" userId="7312e147-502a-4a48-abb8-8a73d9025a7b" providerId="ADAL" clId="{4A4426BC-76D8-4318-BCC3-507C1B6571B9}" dt="2024-12-13T13:58:09.268" v="52" actId="1076"/>
        <pc:sldMkLst>
          <pc:docMk/>
          <pc:sldMk cId="1511157915" sldId="261"/>
        </pc:sldMkLst>
      </pc:sldChg>
      <pc:sldChg chg="modSp new mod">
        <pc:chgData name="Våle, Monica Bentsen" userId="7312e147-502a-4a48-abb8-8a73d9025a7b" providerId="ADAL" clId="{4A4426BC-76D8-4318-BCC3-507C1B6571B9}" dt="2024-12-13T13:58:37.789" v="96" actId="20577"/>
        <pc:sldMkLst>
          <pc:docMk/>
          <pc:sldMk cId="557375682" sldId="267"/>
        </pc:sldMkLst>
        <pc:spChg chg="mod">
          <ac:chgData name="Våle, Monica Bentsen" userId="7312e147-502a-4a48-abb8-8a73d9025a7b" providerId="ADAL" clId="{4A4426BC-76D8-4318-BCC3-507C1B6571B9}" dt="2024-12-13T13:58:37.789" v="96" actId="20577"/>
          <ac:spMkLst>
            <pc:docMk/>
            <pc:sldMk cId="557375682" sldId="267"/>
            <ac:spMk id="2" creationId="{CDD8B0CA-354B-E212-DDA3-626BF9A0C2F3}"/>
          </ac:spMkLst>
        </pc:spChg>
      </pc:sldChg>
    </pc:docChg>
  </pc:docChgLst>
  <pc:docChgLst>
    <pc:chgData name="Våle, Monica Bentsen" userId="S::monica.bentsen.vale@arendal.kommune.no::7312e147-502a-4a48-abb8-8a73d9025a7b" providerId="AD" clId="Web-{15EDC44B-E777-1482-A3BF-5069AC410B99}"/>
    <pc:docChg chg="sldOrd">
      <pc:chgData name="Våle, Monica Bentsen" userId="S::monica.bentsen.vale@arendal.kommune.no::7312e147-502a-4a48-abb8-8a73d9025a7b" providerId="AD" clId="Web-{15EDC44B-E777-1482-A3BF-5069AC410B99}" dt="2025-01-20T09:30:07.864" v="1"/>
      <pc:docMkLst>
        <pc:docMk/>
      </pc:docMkLst>
      <pc:sldChg chg="ord">
        <pc:chgData name="Våle, Monica Bentsen" userId="S::monica.bentsen.vale@arendal.kommune.no::7312e147-502a-4a48-abb8-8a73d9025a7b" providerId="AD" clId="Web-{15EDC44B-E777-1482-A3BF-5069AC410B99}" dt="2025-01-20T09:30:07.864" v="1"/>
        <pc:sldMkLst>
          <pc:docMk/>
          <pc:sldMk cId="1423469989" sldId="258"/>
        </pc:sldMkLst>
      </pc:sldChg>
    </pc:docChg>
  </pc:docChgLst>
  <pc:docChgLst>
    <pc:chgData name="Våle, Monica Bentsen" userId="S::monica.bentsen.vale@arendal.kommune.no::7312e147-502a-4a48-abb8-8a73d9025a7b" providerId="AD" clId="Web-{9074CE72-9C2F-9070-17FD-78D94539AB40}"/>
    <pc:docChg chg="modSld">
      <pc:chgData name="Våle, Monica Bentsen" userId="S::monica.bentsen.vale@arendal.kommune.no::7312e147-502a-4a48-abb8-8a73d9025a7b" providerId="AD" clId="Web-{9074CE72-9C2F-9070-17FD-78D94539AB40}" dt="2025-01-08T08:39:48.361" v="8" actId="1076"/>
      <pc:docMkLst>
        <pc:docMk/>
      </pc:docMkLst>
      <pc:sldChg chg="modSp">
        <pc:chgData name="Våle, Monica Bentsen" userId="S::monica.bentsen.vale@arendal.kommune.no::7312e147-502a-4a48-abb8-8a73d9025a7b" providerId="AD" clId="Web-{9074CE72-9C2F-9070-17FD-78D94539AB40}" dt="2025-01-08T08:39:37.267" v="7" actId="20577"/>
        <pc:sldMkLst>
          <pc:docMk/>
          <pc:sldMk cId="962782662" sldId="262"/>
        </pc:sldMkLst>
        <pc:spChg chg="mod">
          <ac:chgData name="Våle, Monica Bentsen" userId="S::monica.bentsen.vale@arendal.kommune.no::7312e147-502a-4a48-abb8-8a73d9025a7b" providerId="AD" clId="Web-{9074CE72-9C2F-9070-17FD-78D94539AB40}" dt="2025-01-08T08:39:37.267" v="7" actId="20577"/>
          <ac:spMkLst>
            <pc:docMk/>
            <pc:sldMk cId="962782662" sldId="262"/>
            <ac:spMk id="3" creationId="{3CF06617-4FAF-660B-CEBE-6CB2C8060255}"/>
          </ac:spMkLst>
        </pc:spChg>
      </pc:sldChg>
      <pc:sldChg chg="addSp modSp">
        <pc:chgData name="Våle, Monica Bentsen" userId="S::monica.bentsen.vale@arendal.kommune.no::7312e147-502a-4a48-abb8-8a73d9025a7b" providerId="AD" clId="Web-{9074CE72-9C2F-9070-17FD-78D94539AB40}" dt="2025-01-08T08:39:48.361" v="8" actId="1076"/>
        <pc:sldMkLst>
          <pc:docMk/>
          <pc:sldMk cId="336126543" sldId="263"/>
        </pc:sldMkLst>
        <pc:picChg chg="add mod">
          <ac:chgData name="Våle, Monica Bentsen" userId="S::monica.bentsen.vale@arendal.kommune.no::7312e147-502a-4a48-abb8-8a73d9025a7b" providerId="AD" clId="Web-{9074CE72-9C2F-9070-17FD-78D94539AB40}" dt="2025-01-08T08:39:48.361" v="8" actId="1076"/>
          <ac:picMkLst>
            <pc:docMk/>
            <pc:sldMk cId="336126543" sldId="263"/>
            <ac:picMk id="3" creationId="{4B41E5FF-BA7A-B455-34D5-0571C17CDBDC}"/>
          </ac:picMkLst>
        </pc:picChg>
      </pc:sldChg>
    </pc:docChg>
  </pc:docChgLst>
  <pc:docChgLst>
    <pc:chgData name="Våle, Monica Bentsen" userId="7312e147-502a-4a48-abb8-8a73d9025a7b" providerId="ADAL" clId="{1756F769-8BF1-4900-8B5A-2D471BDFD3C2}"/>
    <pc:docChg chg="undo custSel delSld modSld modSection">
      <pc:chgData name="Våle, Monica Bentsen" userId="7312e147-502a-4a48-abb8-8a73d9025a7b" providerId="ADAL" clId="{1756F769-8BF1-4900-8B5A-2D471BDFD3C2}" dt="2025-01-07T13:57:49.629" v="615" actId="478"/>
      <pc:docMkLst>
        <pc:docMk/>
      </pc:docMkLst>
      <pc:sldChg chg="del">
        <pc:chgData name="Våle, Monica Bentsen" userId="7312e147-502a-4a48-abb8-8a73d9025a7b" providerId="ADAL" clId="{1756F769-8BF1-4900-8B5A-2D471BDFD3C2}" dt="2025-01-07T13:23:51.913" v="308" actId="47"/>
        <pc:sldMkLst>
          <pc:docMk/>
          <pc:sldMk cId="3559254467" sldId="257"/>
        </pc:sldMkLst>
      </pc:sldChg>
      <pc:sldChg chg="addSp delSp modSp mod setBg modClrScheme chgLayout">
        <pc:chgData name="Våle, Monica Bentsen" userId="7312e147-502a-4a48-abb8-8a73d9025a7b" providerId="ADAL" clId="{1756F769-8BF1-4900-8B5A-2D471BDFD3C2}" dt="2025-01-07T13:45:22.039" v="449"/>
        <pc:sldMkLst>
          <pc:docMk/>
          <pc:sldMk cId="1423469989" sldId="258"/>
        </pc:sldMkLst>
        <pc:spChg chg="mod">
          <ac:chgData name="Våle, Monica Bentsen" userId="7312e147-502a-4a48-abb8-8a73d9025a7b" providerId="ADAL" clId="{1756F769-8BF1-4900-8B5A-2D471BDFD3C2}" dt="2025-01-07T13:21:31.656" v="303" actId="1076"/>
          <ac:spMkLst>
            <pc:docMk/>
            <pc:sldMk cId="1423469989" sldId="258"/>
            <ac:spMk id="12" creationId="{AF878F08-EB7F-A08C-5271-67E8491FEDDF}"/>
          </ac:spMkLst>
        </pc:spChg>
        <pc:spChg chg="mod ord">
          <ac:chgData name="Våle, Monica Bentsen" userId="7312e147-502a-4a48-abb8-8a73d9025a7b" providerId="ADAL" clId="{1756F769-8BF1-4900-8B5A-2D471BDFD3C2}" dt="2025-01-07T13:21:30.268" v="302" actId="1076"/>
          <ac:spMkLst>
            <pc:docMk/>
            <pc:sldMk cId="1423469989" sldId="258"/>
            <ac:spMk id="13" creationId="{EC4C8CF5-9514-2AEA-1879-AD9B70C365C3}"/>
          </ac:spMkLst>
        </pc:spChg>
        <pc:picChg chg="add mod">
          <ac:chgData name="Våle, Monica Bentsen" userId="7312e147-502a-4a48-abb8-8a73d9025a7b" providerId="ADAL" clId="{1756F769-8BF1-4900-8B5A-2D471BDFD3C2}" dt="2025-01-07T13:21:45.493" v="307" actId="14100"/>
          <ac:picMkLst>
            <pc:docMk/>
            <pc:sldMk cId="1423469989" sldId="258"/>
            <ac:picMk id="1026" creationId="{4D362DD0-636B-B722-CDC5-E8A00D61CEB3}"/>
          </ac:picMkLst>
        </pc:picChg>
      </pc:sldChg>
      <pc:sldChg chg="addSp delSp modSp setBg">
        <pc:chgData name="Våle, Monica Bentsen" userId="7312e147-502a-4a48-abb8-8a73d9025a7b" providerId="ADAL" clId="{1756F769-8BF1-4900-8B5A-2D471BDFD3C2}" dt="2025-01-07T13:53:12.210" v="598" actId="1076"/>
        <pc:sldMkLst>
          <pc:docMk/>
          <pc:sldMk cId="1511157915" sldId="261"/>
        </pc:sldMkLst>
        <pc:spChg chg="add del mod">
          <ac:chgData name="Våle, Monica Bentsen" userId="7312e147-502a-4a48-abb8-8a73d9025a7b" providerId="ADAL" clId="{1756F769-8BF1-4900-8B5A-2D471BDFD3C2}" dt="2025-01-07T13:53:12.210" v="598" actId="1076"/>
          <ac:spMkLst>
            <pc:docMk/>
            <pc:sldMk cId="1511157915" sldId="261"/>
            <ac:spMk id="2" creationId="{47ED9C8C-4788-A507-5743-4FAADA1ACBF7}"/>
          </ac:spMkLst>
        </pc:spChg>
      </pc:sldChg>
      <pc:sldChg chg="addSp delSp modSp mod setBg modClrScheme chgLayout">
        <pc:chgData name="Våle, Monica Bentsen" userId="7312e147-502a-4a48-abb8-8a73d9025a7b" providerId="ADAL" clId="{1756F769-8BF1-4900-8B5A-2D471BDFD3C2}" dt="2025-01-07T13:56:57.162" v="608" actId="478"/>
        <pc:sldMkLst>
          <pc:docMk/>
          <pc:sldMk cId="962782662" sldId="262"/>
        </pc:sldMkLst>
        <pc:spChg chg="mod">
          <ac:chgData name="Våle, Monica Bentsen" userId="7312e147-502a-4a48-abb8-8a73d9025a7b" providerId="ADAL" clId="{1756F769-8BF1-4900-8B5A-2D471BDFD3C2}" dt="2025-01-07T13:56:10.922" v="607" actId="26606"/>
          <ac:spMkLst>
            <pc:docMk/>
            <pc:sldMk cId="962782662" sldId="262"/>
            <ac:spMk id="2" creationId="{CB289B7D-D5AE-5DD5-E4F9-BD51C52B762E}"/>
          </ac:spMkLst>
        </pc:spChg>
        <pc:spChg chg="mod ord">
          <ac:chgData name="Våle, Monica Bentsen" userId="7312e147-502a-4a48-abb8-8a73d9025a7b" providerId="ADAL" clId="{1756F769-8BF1-4900-8B5A-2D471BDFD3C2}" dt="2025-01-07T13:56:10.922" v="607" actId="26606"/>
          <ac:spMkLst>
            <pc:docMk/>
            <pc:sldMk cId="962782662" sldId="262"/>
            <ac:spMk id="3" creationId="{3CF06617-4FAF-660B-CEBE-6CB2C8060255}"/>
          </ac:spMkLst>
        </pc:spChg>
      </pc:sldChg>
      <pc:sldChg chg="addSp delSp modSp mod setBg">
        <pc:chgData name="Våle, Monica Bentsen" userId="7312e147-502a-4a48-abb8-8a73d9025a7b" providerId="ADAL" clId="{1756F769-8BF1-4900-8B5A-2D471BDFD3C2}" dt="2025-01-07T13:57:49.629" v="615" actId="478"/>
        <pc:sldMkLst>
          <pc:docMk/>
          <pc:sldMk cId="336126543" sldId="263"/>
        </pc:sldMkLst>
        <pc:spChg chg="mod">
          <ac:chgData name="Våle, Monica Bentsen" userId="7312e147-502a-4a48-abb8-8a73d9025a7b" providerId="ADAL" clId="{1756F769-8BF1-4900-8B5A-2D471BDFD3C2}" dt="2025-01-07T13:48:44.866" v="577" actId="207"/>
          <ac:spMkLst>
            <pc:docMk/>
            <pc:sldMk cId="336126543" sldId="263"/>
            <ac:spMk id="2" creationId="{9ADF7717-1042-F1F5-788B-A5E41511BF0C}"/>
          </ac:spMkLst>
        </pc:spChg>
        <pc:spChg chg="mod">
          <ac:chgData name="Våle, Monica Bentsen" userId="7312e147-502a-4a48-abb8-8a73d9025a7b" providerId="ADAL" clId="{1756F769-8BF1-4900-8B5A-2D471BDFD3C2}" dt="2025-01-06T08:11:32.334" v="41" actId="6549"/>
          <ac:spMkLst>
            <pc:docMk/>
            <pc:sldMk cId="336126543" sldId="263"/>
            <ac:spMk id="4" creationId="{D471322E-9EEF-F28F-295F-DBB05199CEC0}"/>
          </ac:spMkLst>
        </pc:spChg>
      </pc:sldChg>
      <pc:sldChg chg="modSp mod setBg">
        <pc:chgData name="Våle, Monica Bentsen" userId="7312e147-502a-4a48-abb8-8a73d9025a7b" providerId="ADAL" clId="{1756F769-8BF1-4900-8B5A-2D471BDFD3C2}" dt="2025-01-07T13:49:36.237" v="580" actId="1076"/>
        <pc:sldMkLst>
          <pc:docMk/>
          <pc:sldMk cId="3070321395" sldId="264"/>
        </pc:sldMkLst>
        <pc:spChg chg="mod">
          <ac:chgData name="Våle, Monica Bentsen" userId="7312e147-502a-4a48-abb8-8a73d9025a7b" providerId="ADAL" clId="{1756F769-8BF1-4900-8B5A-2D471BDFD3C2}" dt="2025-01-07T13:48:30.447" v="576" actId="207"/>
          <ac:spMkLst>
            <pc:docMk/>
            <pc:sldMk cId="3070321395" sldId="264"/>
            <ac:spMk id="2" creationId="{22B93A2D-54C0-2BA3-D785-04A1841A8E48}"/>
          </ac:spMkLst>
        </pc:spChg>
        <pc:spChg chg="mod">
          <ac:chgData name="Våle, Monica Bentsen" userId="7312e147-502a-4a48-abb8-8a73d9025a7b" providerId="ADAL" clId="{1756F769-8BF1-4900-8B5A-2D471BDFD3C2}" dt="2025-01-07T13:49:16.642" v="579" actId="207"/>
          <ac:spMkLst>
            <pc:docMk/>
            <pc:sldMk cId="3070321395" sldId="264"/>
            <ac:spMk id="3" creationId="{A93657F1-BF6F-76EB-DA98-7B1DF7362F6B}"/>
          </ac:spMkLst>
        </pc:spChg>
        <pc:spChg chg="mod">
          <ac:chgData name="Våle, Monica Bentsen" userId="7312e147-502a-4a48-abb8-8a73d9025a7b" providerId="ADAL" clId="{1756F769-8BF1-4900-8B5A-2D471BDFD3C2}" dt="2025-01-06T08:13:13.620" v="90" actId="6549"/>
          <ac:spMkLst>
            <pc:docMk/>
            <pc:sldMk cId="3070321395" sldId="264"/>
            <ac:spMk id="4" creationId="{220F6349-7E8D-7F90-72F7-B48A1A71C565}"/>
          </ac:spMkLst>
        </pc:spChg>
        <pc:graphicFrameChg chg="mod">
          <ac:chgData name="Våle, Monica Bentsen" userId="7312e147-502a-4a48-abb8-8a73d9025a7b" providerId="ADAL" clId="{1756F769-8BF1-4900-8B5A-2D471BDFD3C2}" dt="2025-01-07T13:49:36.237" v="580" actId="1076"/>
          <ac:graphicFrameMkLst>
            <pc:docMk/>
            <pc:sldMk cId="3070321395" sldId="264"/>
            <ac:graphicFrameMk id="5" creationId="{4B9E8180-8382-0817-51E2-2976415D3E37}"/>
          </ac:graphicFrameMkLst>
        </pc:graphicFrameChg>
      </pc:sldChg>
      <pc:sldChg chg="modSp mod setBg">
        <pc:chgData name="Våle, Monica Bentsen" userId="7312e147-502a-4a48-abb8-8a73d9025a7b" providerId="ADAL" clId="{1756F769-8BF1-4900-8B5A-2D471BDFD3C2}" dt="2025-01-07T13:48:21.222" v="575" actId="207"/>
        <pc:sldMkLst>
          <pc:docMk/>
          <pc:sldMk cId="3309952118" sldId="265"/>
        </pc:sldMkLst>
        <pc:spChg chg="mod">
          <ac:chgData name="Våle, Monica Bentsen" userId="7312e147-502a-4a48-abb8-8a73d9025a7b" providerId="ADAL" clId="{1756F769-8BF1-4900-8B5A-2D471BDFD3C2}" dt="2025-01-07T13:46:56.636" v="571" actId="207"/>
          <ac:spMkLst>
            <pc:docMk/>
            <pc:sldMk cId="3309952118" sldId="265"/>
            <ac:spMk id="3" creationId="{B7F300AC-2F0F-E4DB-A5E2-363CA9B72429}"/>
          </ac:spMkLst>
        </pc:spChg>
        <pc:spChg chg="mod">
          <ac:chgData name="Våle, Monica Bentsen" userId="7312e147-502a-4a48-abb8-8a73d9025a7b" providerId="ADAL" clId="{1756F769-8BF1-4900-8B5A-2D471BDFD3C2}" dt="2025-01-07T13:48:21.222" v="575" actId="207"/>
          <ac:spMkLst>
            <pc:docMk/>
            <pc:sldMk cId="3309952118" sldId="265"/>
            <ac:spMk id="4" creationId="{C5F799C4-CC9D-903D-9ABE-1F0560478754}"/>
          </ac:spMkLst>
        </pc:spChg>
      </pc:sldChg>
      <pc:sldChg chg="modSp mod setBg">
        <pc:chgData name="Våle, Monica Bentsen" userId="7312e147-502a-4a48-abb8-8a73d9025a7b" providerId="ADAL" clId="{1756F769-8BF1-4900-8B5A-2D471BDFD3C2}" dt="2025-01-07T13:48:03.149" v="573" actId="207"/>
        <pc:sldMkLst>
          <pc:docMk/>
          <pc:sldMk cId="3798440130" sldId="266"/>
        </pc:sldMkLst>
        <pc:spChg chg="mod">
          <ac:chgData name="Våle, Monica Bentsen" userId="7312e147-502a-4a48-abb8-8a73d9025a7b" providerId="ADAL" clId="{1756F769-8BF1-4900-8B5A-2D471BDFD3C2}" dt="2025-01-07T13:48:03.149" v="573" actId="207"/>
          <ac:spMkLst>
            <pc:docMk/>
            <pc:sldMk cId="3798440130" sldId="266"/>
            <ac:spMk id="2" creationId="{9FDD5B0C-28EB-25B1-7E28-17AFE9EB237E}"/>
          </ac:spMkLst>
        </pc:spChg>
        <pc:spChg chg="mod">
          <ac:chgData name="Våle, Monica Bentsen" userId="7312e147-502a-4a48-abb8-8a73d9025a7b" providerId="ADAL" clId="{1756F769-8BF1-4900-8B5A-2D471BDFD3C2}" dt="2025-01-07T12:25:02.074" v="272" actId="20577"/>
          <ac:spMkLst>
            <pc:docMk/>
            <pc:sldMk cId="3798440130" sldId="266"/>
            <ac:spMk id="3" creationId="{B42C27BA-59EF-127A-C507-4B8A89925D03}"/>
          </ac:spMkLst>
        </pc:spChg>
      </pc:sldChg>
      <pc:sldChg chg="modSp mod setBg">
        <pc:chgData name="Våle, Monica Bentsen" userId="7312e147-502a-4a48-abb8-8a73d9025a7b" providerId="ADAL" clId="{1756F769-8BF1-4900-8B5A-2D471BDFD3C2}" dt="2025-01-07T13:48:13.317" v="574" actId="207"/>
        <pc:sldMkLst>
          <pc:docMk/>
          <pc:sldMk cId="557375682" sldId="267"/>
        </pc:sldMkLst>
        <pc:spChg chg="mod">
          <ac:chgData name="Våle, Monica Bentsen" userId="7312e147-502a-4a48-abb8-8a73d9025a7b" providerId="ADAL" clId="{1756F769-8BF1-4900-8B5A-2D471BDFD3C2}" dt="2025-01-07T13:48:13.317" v="574" actId="207"/>
          <ac:spMkLst>
            <pc:docMk/>
            <pc:sldMk cId="557375682" sldId="267"/>
            <ac:spMk id="2" creationId="{CDD8B0CA-354B-E212-DDA3-626BF9A0C2F3}"/>
          </ac:spMkLst>
        </pc:spChg>
        <pc:spChg chg="mod">
          <ac:chgData name="Våle, Monica Bentsen" userId="7312e147-502a-4a48-abb8-8a73d9025a7b" providerId="ADAL" clId="{1756F769-8BF1-4900-8B5A-2D471BDFD3C2}" dt="2025-01-07T13:47:12.831" v="572" actId="207"/>
          <ac:spMkLst>
            <pc:docMk/>
            <pc:sldMk cId="557375682" sldId="267"/>
            <ac:spMk id="3" creationId="{636236BF-AFE7-20B5-93CF-574561DDB4AE}"/>
          </ac:spMkLst>
        </pc:spChg>
      </pc:sldChg>
    </pc:docChg>
  </pc:docChgLst>
  <pc:docChgLst>
    <pc:chgData name="Våle, Monica Bentsen" userId="S::monica.bentsen.vale@arendal.kommune.no::7312e147-502a-4a48-abb8-8a73d9025a7b" providerId="AD" clId="Web-{1205BFF3-26ED-A50A-88A1-FA3918187F85}"/>
    <pc:docChg chg="modSld sldOrd">
      <pc:chgData name="Våle, Monica Bentsen" userId="S::monica.bentsen.vale@arendal.kommune.no::7312e147-502a-4a48-abb8-8a73d9025a7b" providerId="AD" clId="Web-{1205BFF3-26ED-A50A-88A1-FA3918187F85}" dt="2025-01-17T11:14:40.515" v="88"/>
      <pc:docMkLst>
        <pc:docMk/>
      </pc:docMkLst>
      <pc:sldChg chg="ord">
        <pc:chgData name="Våle, Monica Bentsen" userId="S::monica.bentsen.vale@arendal.kommune.no::7312e147-502a-4a48-abb8-8a73d9025a7b" providerId="AD" clId="Web-{1205BFF3-26ED-A50A-88A1-FA3918187F85}" dt="2025-01-17T11:06:28.133" v="80"/>
        <pc:sldMkLst>
          <pc:docMk/>
          <pc:sldMk cId="1423469989" sldId="258"/>
        </pc:sldMkLst>
      </pc:sldChg>
      <pc:sldChg chg="modSp">
        <pc:chgData name="Våle, Monica Bentsen" userId="S::monica.bentsen.vale@arendal.kommune.no::7312e147-502a-4a48-abb8-8a73d9025a7b" providerId="AD" clId="Web-{1205BFF3-26ED-A50A-88A1-FA3918187F85}" dt="2025-01-17T11:11:35.434" v="86" actId="20577"/>
        <pc:sldMkLst>
          <pc:docMk/>
          <pc:sldMk cId="962782662" sldId="262"/>
        </pc:sldMkLst>
        <pc:spChg chg="mod">
          <ac:chgData name="Våle, Monica Bentsen" userId="S::monica.bentsen.vale@arendal.kommune.no::7312e147-502a-4a48-abb8-8a73d9025a7b" providerId="AD" clId="Web-{1205BFF3-26ED-A50A-88A1-FA3918187F85}" dt="2025-01-17T11:11:35.434" v="86" actId="20577"/>
          <ac:spMkLst>
            <pc:docMk/>
            <pc:sldMk cId="962782662" sldId="262"/>
            <ac:spMk id="3" creationId="{3CF06617-4FAF-660B-CEBE-6CB2C8060255}"/>
          </ac:spMkLst>
        </pc:spChg>
      </pc:sldChg>
      <pc:sldChg chg="modSp">
        <pc:chgData name="Våle, Monica Bentsen" userId="S::monica.bentsen.vale@arendal.kommune.no::7312e147-502a-4a48-abb8-8a73d9025a7b" providerId="AD" clId="Web-{1205BFF3-26ED-A50A-88A1-FA3918187F85}" dt="2025-01-17T10:59:46.877" v="3" actId="20577"/>
        <pc:sldMkLst>
          <pc:docMk/>
          <pc:sldMk cId="3309952118" sldId="265"/>
        </pc:sldMkLst>
        <pc:spChg chg="mod">
          <ac:chgData name="Våle, Monica Bentsen" userId="S::monica.bentsen.vale@arendal.kommune.no::7312e147-502a-4a48-abb8-8a73d9025a7b" providerId="AD" clId="Web-{1205BFF3-26ED-A50A-88A1-FA3918187F85}" dt="2025-01-17T10:59:46.877" v="3" actId="20577"/>
          <ac:spMkLst>
            <pc:docMk/>
            <pc:sldMk cId="3309952118" sldId="265"/>
            <ac:spMk id="4" creationId="{C5F799C4-CC9D-903D-9ABE-1F0560478754}"/>
          </ac:spMkLst>
        </pc:spChg>
      </pc:sldChg>
      <pc:sldChg chg="modSp ord">
        <pc:chgData name="Våle, Monica Bentsen" userId="S::monica.bentsen.vale@arendal.kommune.no::7312e147-502a-4a48-abb8-8a73d9025a7b" providerId="AD" clId="Web-{1205BFF3-26ED-A50A-88A1-FA3918187F85}" dt="2025-01-17T11:14:40.515" v="88"/>
        <pc:sldMkLst>
          <pc:docMk/>
          <pc:sldMk cId="3798440130" sldId="266"/>
        </pc:sldMkLst>
        <pc:spChg chg="mod">
          <ac:chgData name="Våle, Monica Bentsen" userId="S::monica.bentsen.vale@arendal.kommune.no::7312e147-502a-4a48-abb8-8a73d9025a7b" providerId="AD" clId="Web-{1205BFF3-26ED-A50A-88A1-FA3918187F85}" dt="2025-01-17T11:02:31.551" v="21" actId="20577"/>
          <ac:spMkLst>
            <pc:docMk/>
            <pc:sldMk cId="3798440130" sldId="266"/>
            <ac:spMk id="3" creationId="{B42C27BA-59EF-127A-C507-4B8A89925D03}"/>
          </ac:spMkLst>
        </pc:spChg>
        <pc:spChg chg="mod">
          <ac:chgData name="Våle, Monica Bentsen" userId="S::monica.bentsen.vale@arendal.kommune.no::7312e147-502a-4a48-abb8-8a73d9025a7b" providerId="AD" clId="Web-{1205BFF3-26ED-A50A-88A1-FA3918187F85}" dt="2025-01-17T11:06:27.930" v="79" actId="20577"/>
          <ac:spMkLst>
            <pc:docMk/>
            <pc:sldMk cId="3798440130" sldId="266"/>
            <ac:spMk id="4" creationId="{37FD87CE-8B5C-EE4D-6C06-186A91339AE3}"/>
          </ac:spMkLst>
        </pc:spChg>
      </pc:sldChg>
      <pc:sldChg chg="ord">
        <pc:chgData name="Våle, Monica Bentsen" userId="S::monica.bentsen.vale@arendal.kommune.no::7312e147-502a-4a48-abb8-8a73d9025a7b" providerId="AD" clId="Web-{1205BFF3-26ED-A50A-88A1-FA3918187F85}" dt="2025-01-17T11:13:29.311" v="87"/>
        <pc:sldMkLst>
          <pc:docMk/>
          <pc:sldMk cId="557375682" sldId="267"/>
        </pc:sldMkLst>
      </pc:sldChg>
    </pc:docChg>
  </pc:docChgLst>
  <pc:docChgLst>
    <pc:chgData name="Våle, Monica Bentsen" userId="S::monica.bentsen.vale@arendal.kommune.no::7312e147-502a-4a48-abb8-8a73d9025a7b" providerId="AD" clId="Web-{E383116A-0B7E-A508-1768-7BC884636015}"/>
    <pc:docChg chg="addSld delSld modSection">
      <pc:chgData name="Våle, Monica Bentsen" userId="S::monica.bentsen.vale@arendal.kommune.no::7312e147-502a-4a48-abb8-8a73d9025a7b" providerId="AD" clId="Web-{E383116A-0B7E-A508-1768-7BC884636015}" dt="2025-01-19T11:47:57.030" v="1"/>
      <pc:docMkLst>
        <pc:docMk/>
      </pc:docMkLst>
      <pc:sldChg chg="new del">
        <pc:chgData name="Våle, Monica Bentsen" userId="S::monica.bentsen.vale@arendal.kommune.no::7312e147-502a-4a48-abb8-8a73d9025a7b" providerId="AD" clId="Web-{E383116A-0B7E-A508-1768-7BC884636015}" dt="2025-01-19T11:47:57.030" v="1"/>
        <pc:sldMkLst>
          <pc:docMk/>
          <pc:sldMk cId="1801528527" sldId="268"/>
        </pc:sldMkLst>
      </pc:sldChg>
    </pc:docChg>
  </pc:docChgLst>
  <pc:docChgLst>
    <pc:chgData name="Våle, Monica Bentsen" userId="S::monica.bentsen.vale@arendal.kommune.no::7312e147-502a-4a48-abb8-8a73d9025a7b" providerId="AD" clId="Web-{76D7BA16-E9A2-E191-4656-1A1A7303046A}"/>
    <pc:docChg chg="addSld delSld modSld sldOrd modSection">
      <pc:chgData name="Våle, Monica Bentsen" userId="S::monica.bentsen.vale@arendal.kommune.no::7312e147-502a-4a48-abb8-8a73d9025a7b" providerId="AD" clId="Web-{76D7BA16-E9A2-E191-4656-1A1A7303046A}" dt="2025-01-17T10:13:53.646" v="34" actId="20577"/>
      <pc:docMkLst>
        <pc:docMk/>
      </pc:docMkLst>
      <pc:sldChg chg="modSp ord">
        <pc:chgData name="Våle, Monica Bentsen" userId="S::monica.bentsen.vale@arendal.kommune.no::7312e147-502a-4a48-abb8-8a73d9025a7b" providerId="AD" clId="Web-{76D7BA16-E9A2-E191-4656-1A1A7303046A}" dt="2025-01-17T10:13:53.646" v="34" actId="20577"/>
        <pc:sldMkLst>
          <pc:docMk/>
          <pc:sldMk cId="3309952118" sldId="265"/>
        </pc:sldMkLst>
        <pc:spChg chg="mod">
          <ac:chgData name="Våle, Monica Bentsen" userId="S::monica.bentsen.vale@arendal.kommune.no::7312e147-502a-4a48-abb8-8a73d9025a7b" providerId="AD" clId="Web-{76D7BA16-E9A2-E191-4656-1A1A7303046A}" dt="2025-01-17T10:13:53.646" v="34" actId="20577"/>
          <ac:spMkLst>
            <pc:docMk/>
            <pc:sldMk cId="3309952118" sldId="265"/>
            <ac:spMk id="4" creationId="{C5F799C4-CC9D-903D-9ABE-1F0560478754}"/>
          </ac:spMkLst>
        </pc:spChg>
      </pc:sldChg>
      <pc:sldChg chg="ord">
        <pc:chgData name="Våle, Monica Bentsen" userId="S::monica.bentsen.vale@arendal.kommune.no::7312e147-502a-4a48-abb8-8a73d9025a7b" providerId="AD" clId="Web-{76D7BA16-E9A2-E191-4656-1A1A7303046A}" dt="2025-01-17T10:00:13.593" v="5"/>
        <pc:sldMkLst>
          <pc:docMk/>
          <pc:sldMk cId="557375682" sldId="267"/>
        </pc:sldMkLst>
      </pc:sldChg>
      <pc:sldChg chg="new del">
        <pc:chgData name="Våle, Monica Bentsen" userId="S::monica.bentsen.vale@arendal.kommune.no::7312e147-502a-4a48-abb8-8a73d9025a7b" providerId="AD" clId="Web-{76D7BA16-E9A2-E191-4656-1A1A7303046A}" dt="2025-01-17T09:54:32.881" v="1"/>
        <pc:sldMkLst>
          <pc:docMk/>
          <pc:sldMk cId="3384732792" sldId="268"/>
        </pc:sldMkLst>
      </pc:sldChg>
    </pc:docChg>
  </pc:docChgLst>
  <pc:docChgLst>
    <pc:chgData name="Tonstad, Lilly Sofie Guttormsen" userId="f3529431-33fe-4b94-baca-7c7679743f80" providerId="ADAL" clId="{DF249F71-EC81-4E0C-97B7-2364FB048963}"/>
    <pc:docChg chg="modSld">
      <pc:chgData name="Tonstad, Lilly Sofie Guttormsen" userId="f3529431-33fe-4b94-baca-7c7679743f80" providerId="ADAL" clId="{DF249F71-EC81-4E0C-97B7-2364FB048963}" dt="2025-01-10T14:35:06.299" v="0" actId="20577"/>
      <pc:docMkLst>
        <pc:docMk/>
      </pc:docMkLst>
      <pc:sldChg chg="modSp mod">
        <pc:chgData name="Tonstad, Lilly Sofie Guttormsen" userId="f3529431-33fe-4b94-baca-7c7679743f80" providerId="ADAL" clId="{DF249F71-EC81-4E0C-97B7-2364FB048963}" dt="2025-01-10T14:35:06.299" v="0" actId="20577"/>
        <pc:sldMkLst>
          <pc:docMk/>
          <pc:sldMk cId="557375682" sldId="267"/>
        </pc:sldMkLst>
        <pc:spChg chg="mod">
          <ac:chgData name="Tonstad, Lilly Sofie Guttormsen" userId="f3529431-33fe-4b94-baca-7c7679743f80" providerId="ADAL" clId="{DF249F71-EC81-4E0C-97B7-2364FB048963}" dt="2025-01-10T14:35:06.299" v="0" actId="20577"/>
          <ac:spMkLst>
            <pc:docMk/>
            <pc:sldMk cId="557375682" sldId="267"/>
            <ac:spMk id="4" creationId="{2A30CE91-2756-A6FB-C17B-C26AF76234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890DA-6136-0674-6438-667E700A28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0648D-D2FB-809D-642D-715087FAA2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5948-ADCF-AF4D-B11A-32DA2149639F}" type="datetimeFigureOut">
              <a:rPr lang="en-NO" smtClean="0"/>
              <a:t>01/20/2025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6A14D-813F-916E-A9C9-B9E51C399A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B30B-A7EF-83DE-CF2F-A562BEEB48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EDCE-C6BB-3747-B341-3FCF6B65418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2036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F954-95A5-B74A-A73E-846DEBBF5F60}" type="datetimeFigureOut">
              <a:rPr lang="en-NO" smtClean="0"/>
              <a:t>01/20/2025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8028-38FC-5B4A-AA4E-1FE304DCE11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9000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426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53F412-148F-97EF-1610-FBF7D192D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E91FCC98-A035-2ED8-3365-48292184E1AE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385156-90E0-409D-F60A-667CCA0AC1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CA4BC4-027F-EFE0-F4A2-60CF95879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 med litt lengre tekst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984770-A1DE-3A74-7DB5-D55DD2878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26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rside uten bilde - 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F2F32E11-08DF-74AC-95CC-855B443D147B}"/>
              </a:ext>
            </a:extLst>
          </p:cNvPr>
          <p:cNvSpPr/>
          <p:nvPr/>
        </p:nvSpPr>
        <p:spPr>
          <a:xfrm>
            <a:off x="-5641" y="808013"/>
            <a:ext cx="12203281" cy="6049987"/>
          </a:xfrm>
          <a:custGeom>
            <a:avLst/>
            <a:gdLst>
              <a:gd name="connsiteX0" fmla="*/ 12184768 w 12188767"/>
              <a:gd name="connsiteY0" fmla="*/ 1802922 h 1802922"/>
              <a:gd name="connsiteX1" fmla="*/ 0 w 12188767"/>
              <a:gd name="connsiteY1" fmla="*/ 1802922 h 1802922"/>
              <a:gd name="connsiteX2" fmla="*/ 0 w 12188767"/>
              <a:gd name="connsiteY2" fmla="*/ 492180 h 1802922"/>
              <a:gd name="connsiteX3" fmla="*/ 12188767 w 12188767"/>
              <a:gd name="connsiteY3" fmla="*/ 281817 h 1802922"/>
              <a:gd name="connsiteX4" fmla="*/ 12184768 w 12188767"/>
              <a:gd name="connsiteY4" fmla="*/ 1802922 h 1802922"/>
              <a:gd name="connsiteX0" fmla="*/ 12184768 w 12188767"/>
              <a:gd name="connsiteY0" fmla="*/ 1524558 h 1524558"/>
              <a:gd name="connsiteX1" fmla="*/ 0 w 12188767"/>
              <a:gd name="connsiteY1" fmla="*/ 1524558 h 1524558"/>
              <a:gd name="connsiteX2" fmla="*/ 0 w 12188767"/>
              <a:gd name="connsiteY2" fmla="*/ 213816 h 1524558"/>
              <a:gd name="connsiteX3" fmla="*/ 7910286 w 12188767"/>
              <a:gd name="connsiteY3" fmla="*/ 1084454 h 1524558"/>
              <a:gd name="connsiteX4" fmla="*/ 12188767 w 12188767"/>
              <a:gd name="connsiteY4" fmla="*/ 3453 h 1524558"/>
              <a:gd name="connsiteX5" fmla="*/ 12184768 w 12188767"/>
              <a:gd name="connsiteY5" fmla="*/ 1524558 h 1524558"/>
              <a:gd name="connsiteX0" fmla="*/ 12184768 w 12188767"/>
              <a:gd name="connsiteY0" fmla="*/ 1915739 h 1915739"/>
              <a:gd name="connsiteX1" fmla="*/ 0 w 12188767"/>
              <a:gd name="connsiteY1" fmla="*/ 1915739 h 1915739"/>
              <a:gd name="connsiteX2" fmla="*/ 0 w 12188767"/>
              <a:gd name="connsiteY2" fmla="*/ 604997 h 1915739"/>
              <a:gd name="connsiteX3" fmla="*/ 8701314 w 12188767"/>
              <a:gd name="connsiteY3" fmla="*/ 2435 h 1915739"/>
              <a:gd name="connsiteX4" fmla="*/ 12188767 w 12188767"/>
              <a:gd name="connsiteY4" fmla="*/ 394634 h 1915739"/>
              <a:gd name="connsiteX5" fmla="*/ 12184768 w 12188767"/>
              <a:gd name="connsiteY5" fmla="*/ 1915739 h 1915739"/>
              <a:gd name="connsiteX0" fmla="*/ 12184768 w 12184768"/>
              <a:gd name="connsiteY0" fmla="*/ 1914140 h 1914140"/>
              <a:gd name="connsiteX1" fmla="*/ 0 w 12184768"/>
              <a:gd name="connsiteY1" fmla="*/ 1914140 h 1914140"/>
              <a:gd name="connsiteX2" fmla="*/ 0 w 12184768"/>
              <a:gd name="connsiteY2" fmla="*/ 603398 h 1914140"/>
              <a:gd name="connsiteX3" fmla="*/ 8701314 w 12184768"/>
              <a:gd name="connsiteY3" fmla="*/ 836 h 1914140"/>
              <a:gd name="connsiteX4" fmla="*/ 12181510 w 12184768"/>
              <a:gd name="connsiteY4" fmla="*/ 1118750 h 1914140"/>
              <a:gd name="connsiteX5" fmla="*/ 12184768 w 12184768"/>
              <a:gd name="connsiteY5" fmla="*/ 1914140 h 1914140"/>
              <a:gd name="connsiteX0" fmla="*/ 12184768 w 12188767"/>
              <a:gd name="connsiteY0" fmla="*/ 1914079 h 1914079"/>
              <a:gd name="connsiteX1" fmla="*/ 0 w 12188767"/>
              <a:gd name="connsiteY1" fmla="*/ 1914079 h 1914079"/>
              <a:gd name="connsiteX2" fmla="*/ 0 w 12188767"/>
              <a:gd name="connsiteY2" fmla="*/ 603337 h 1914079"/>
              <a:gd name="connsiteX3" fmla="*/ 8701314 w 12188767"/>
              <a:gd name="connsiteY3" fmla="*/ 775 h 1914079"/>
              <a:gd name="connsiteX4" fmla="*/ 12188767 w 12188767"/>
              <a:gd name="connsiteY4" fmla="*/ 1205775 h 1914079"/>
              <a:gd name="connsiteX5" fmla="*/ 12184768 w 12188767"/>
              <a:gd name="connsiteY5" fmla="*/ 1914079 h 1914079"/>
              <a:gd name="connsiteX0" fmla="*/ 12184768 w 12188767"/>
              <a:gd name="connsiteY0" fmla="*/ 1914118 h 1914118"/>
              <a:gd name="connsiteX1" fmla="*/ 0 w 12188767"/>
              <a:gd name="connsiteY1" fmla="*/ 1914118 h 1914118"/>
              <a:gd name="connsiteX2" fmla="*/ 0 w 12188767"/>
              <a:gd name="connsiteY2" fmla="*/ 603376 h 1914118"/>
              <a:gd name="connsiteX3" fmla="*/ 8701314 w 12188767"/>
              <a:gd name="connsiteY3" fmla="*/ 814 h 1914118"/>
              <a:gd name="connsiteX4" fmla="*/ 12188767 w 12188767"/>
              <a:gd name="connsiteY4" fmla="*/ 1147757 h 1914118"/>
              <a:gd name="connsiteX5" fmla="*/ 12184768 w 12188767"/>
              <a:gd name="connsiteY5" fmla="*/ 1914118 h 1914118"/>
              <a:gd name="connsiteX0" fmla="*/ 12184768 w 12188767"/>
              <a:gd name="connsiteY0" fmla="*/ 1914065 h 1914065"/>
              <a:gd name="connsiteX1" fmla="*/ 0 w 12188767"/>
              <a:gd name="connsiteY1" fmla="*/ 1914065 h 1914065"/>
              <a:gd name="connsiteX2" fmla="*/ 0 w 12188767"/>
              <a:gd name="connsiteY2" fmla="*/ 603323 h 1914065"/>
              <a:gd name="connsiteX3" fmla="*/ 8701314 w 12188767"/>
              <a:gd name="connsiteY3" fmla="*/ 761 h 1914065"/>
              <a:gd name="connsiteX4" fmla="*/ 12188767 w 12188767"/>
              <a:gd name="connsiteY4" fmla="*/ 1147704 h 1914065"/>
              <a:gd name="connsiteX5" fmla="*/ 12184768 w 12188767"/>
              <a:gd name="connsiteY5" fmla="*/ 1914065 h 1914065"/>
              <a:gd name="connsiteX0" fmla="*/ 12184768 w 12188767"/>
              <a:gd name="connsiteY0" fmla="*/ 1812535 h 1812535"/>
              <a:gd name="connsiteX1" fmla="*/ 0 w 12188767"/>
              <a:gd name="connsiteY1" fmla="*/ 1812535 h 1812535"/>
              <a:gd name="connsiteX2" fmla="*/ 0 w 12188767"/>
              <a:gd name="connsiteY2" fmla="*/ 501793 h 1812535"/>
              <a:gd name="connsiteX3" fmla="*/ 8708571 w 12188767"/>
              <a:gd name="connsiteY3" fmla="*/ 831 h 1812535"/>
              <a:gd name="connsiteX4" fmla="*/ 12188767 w 12188767"/>
              <a:gd name="connsiteY4" fmla="*/ 1046174 h 1812535"/>
              <a:gd name="connsiteX5" fmla="*/ 12184768 w 12188767"/>
              <a:gd name="connsiteY5" fmla="*/ 1812535 h 1812535"/>
              <a:gd name="connsiteX0" fmla="*/ 12184768 w 12188767"/>
              <a:gd name="connsiteY0" fmla="*/ 1899559 h 1899559"/>
              <a:gd name="connsiteX1" fmla="*/ 0 w 12188767"/>
              <a:gd name="connsiteY1" fmla="*/ 1899559 h 1899559"/>
              <a:gd name="connsiteX2" fmla="*/ 0 w 12188767"/>
              <a:gd name="connsiteY2" fmla="*/ 588817 h 1899559"/>
              <a:gd name="connsiteX3" fmla="*/ 8860971 w 12188767"/>
              <a:gd name="connsiteY3" fmla="*/ 769 h 1899559"/>
              <a:gd name="connsiteX4" fmla="*/ 12188767 w 12188767"/>
              <a:gd name="connsiteY4" fmla="*/ 1133198 h 1899559"/>
              <a:gd name="connsiteX5" fmla="*/ 12184768 w 12188767"/>
              <a:gd name="connsiteY5" fmla="*/ 1899559 h 1899559"/>
              <a:gd name="connsiteX0" fmla="*/ 12184768 w 12188767"/>
              <a:gd name="connsiteY0" fmla="*/ 1898790 h 1898790"/>
              <a:gd name="connsiteX1" fmla="*/ 0 w 12188767"/>
              <a:gd name="connsiteY1" fmla="*/ 1898790 h 1898790"/>
              <a:gd name="connsiteX2" fmla="*/ 0 w 12188767"/>
              <a:gd name="connsiteY2" fmla="*/ 588048 h 1898790"/>
              <a:gd name="connsiteX3" fmla="*/ 8860971 w 12188767"/>
              <a:gd name="connsiteY3" fmla="*/ 0 h 1898790"/>
              <a:gd name="connsiteX4" fmla="*/ 12188767 w 12188767"/>
              <a:gd name="connsiteY4" fmla="*/ 1132429 h 1898790"/>
              <a:gd name="connsiteX5" fmla="*/ 12184768 w 12188767"/>
              <a:gd name="connsiteY5" fmla="*/ 1898790 h 1898790"/>
              <a:gd name="connsiteX0" fmla="*/ 12184768 w 12188767"/>
              <a:gd name="connsiteY0" fmla="*/ 1900753 h 1900753"/>
              <a:gd name="connsiteX1" fmla="*/ 0 w 12188767"/>
              <a:gd name="connsiteY1" fmla="*/ 1900753 h 1900753"/>
              <a:gd name="connsiteX2" fmla="*/ 0 w 12188767"/>
              <a:gd name="connsiteY2" fmla="*/ 590011 h 1900753"/>
              <a:gd name="connsiteX3" fmla="*/ 8860971 w 12188767"/>
              <a:gd name="connsiteY3" fmla="*/ 1963 h 1900753"/>
              <a:gd name="connsiteX4" fmla="*/ 12188767 w 12188767"/>
              <a:gd name="connsiteY4" fmla="*/ 1134392 h 1900753"/>
              <a:gd name="connsiteX5" fmla="*/ 12184768 w 12188767"/>
              <a:gd name="connsiteY5" fmla="*/ 1900753 h 1900753"/>
              <a:gd name="connsiteX0" fmla="*/ 12184768 w 12188767"/>
              <a:gd name="connsiteY0" fmla="*/ 1928251 h 1928251"/>
              <a:gd name="connsiteX1" fmla="*/ 0 w 12188767"/>
              <a:gd name="connsiteY1" fmla="*/ 1928251 h 1928251"/>
              <a:gd name="connsiteX2" fmla="*/ 0 w 12188767"/>
              <a:gd name="connsiteY2" fmla="*/ 617509 h 1928251"/>
              <a:gd name="connsiteX3" fmla="*/ 3352800 w 12188767"/>
              <a:gd name="connsiteY3" fmla="*/ 356033 h 1928251"/>
              <a:gd name="connsiteX4" fmla="*/ 8860971 w 12188767"/>
              <a:gd name="connsiteY4" fmla="*/ 29461 h 1928251"/>
              <a:gd name="connsiteX5" fmla="*/ 12188767 w 12188767"/>
              <a:gd name="connsiteY5" fmla="*/ 1161890 h 1928251"/>
              <a:gd name="connsiteX6" fmla="*/ 12184768 w 12188767"/>
              <a:gd name="connsiteY6" fmla="*/ 1928251 h 1928251"/>
              <a:gd name="connsiteX0" fmla="*/ 12184768 w 12188767"/>
              <a:gd name="connsiteY0" fmla="*/ 1908727 h 1908727"/>
              <a:gd name="connsiteX1" fmla="*/ 0 w 12188767"/>
              <a:gd name="connsiteY1" fmla="*/ 1908727 h 1908727"/>
              <a:gd name="connsiteX2" fmla="*/ 0 w 12188767"/>
              <a:gd name="connsiteY2" fmla="*/ 597985 h 1908727"/>
              <a:gd name="connsiteX3" fmla="*/ 3374571 w 12188767"/>
              <a:gd name="connsiteY3" fmla="*/ 1243651 h 1908727"/>
              <a:gd name="connsiteX4" fmla="*/ 8860971 w 12188767"/>
              <a:gd name="connsiteY4" fmla="*/ 9937 h 1908727"/>
              <a:gd name="connsiteX5" fmla="*/ 12188767 w 12188767"/>
              <a:gd name="connsiteY5" fmla="*/ 1142366 h 1908727"/>
              <a:gd name="connsiteX6" fmla="*/ 12184768 w 12188767"/>
              <a:gd name="connsiteY6" fmla="*/ 1908727 h 1908727"/>
              <a:gd name="connsiteX0" fmla="*/ 12184768 w 12188767"/>
              <a:gd name="connsiteY0" fmla="*/ 1906573 h 1906573"/>
              <a:gd name="connsiteX1" fmla="*/ 0 w 12188767"/>
              <a:gd name="connsiteY1" fmla="*/ 1906573 h 1906573"/>
              <a:gd name="connsiteX2" fmla="*/ 0 w 12188767"/>
              <a:gd name="connsiteY2" fmla="*/ 595831 h 1906573"/>
              <a:gd name="connsiteX3" fmla="*/ 4027714 w 12188767"/>
              <a:gd name="connsiteY3" fmla="*/ 1618869 h 1906573"/>
              <a:gd name="connsiteX4" fmla="*/ 8860971 w 12188767"/>
              <a:gd name="connsiteY4" fmla="*/ 7783 h 1906573"/>
              <a:gd name="connsiteX5" fmla="*/ 12188767 w 12188767"/>
              <a:gd name="connsiteY5" fmla="*/ 1140212 h 1906573"/>
              <a:gd name="connsiteX6" fmla="*/ 12184768 w 12188767"/>
              <a:gd name="connsiteY6" fmla="*/ 1906573 h 1906573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0 w 12188767"/>
              <a:gd name="connsiteY2" fmla="*/ 596942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29029 w 12188767"/>
              <a:gd name="connsiteY2" fmla="*/ 1533114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0754 h 1900754"/>
              <a:gd name="connsiteX1" fmla="*/ 14514 w 12203281"/>
              <a:gd name="connsiteY1" fmla="*/ 1900754 h 1900754"/>
              <a:gd name="connsiteX2" fmla="*/ 0 w 12203281"/>
              <a:gd name="connsiteY2" fmla="*/ 938355 h 1900754"/>
              <a:gd name="connsiteX3" fmla="*/ 3055257 w 12203281"/>
              <a:gd name="connsiteY3" fmla="*/ 1395335 h 1900754"/>
              <a:gd name="connsiteX4" fmla="*/ 8875485 w 12203281"/>
              <a:gd name="connsiteY4" fmla="*/ 1964 h 1900754"/>
              <a:gd name="connsiteX5" fmla="*/ 12203281 w 12203281"/>
              <a:gd name="connsiteY5" fmla="*/ 1134393 h 1900754"/>
              <a:gd name="connsiteX6" fmla="*/ 12199282 w 12203281"/>
              <a:gd name="connsiteY6" fmla="*/ 1900754 h 1900754"/>
              <a:gd name="connsiteX0" fmla="*/ 12199282 w 12203281"/>
              <a:gd name="connsiteY0" fmla="*/ 1907999 h 1907999"/>
              <a:gd name="connsiteX1" fmla="*/ 14514 w 12203281"/>
              <a:gd name="connsiteY1" fmla="*/ 1907999 h 1907999"/>
              <a:gd name="connsiteX2" fmla="*/ 0 w 12203281"/>
              <a:gd name="connsiteY2" fmla="*/ 945600 h 1907999"/>
              <a:gd name="connsiteX3" fmla="*/ 3055257 w 12203281"/>
              <a:gd name="connsiteY3" fmla="*/ 1402580 h 1907999"/>
              <a:gd name="connsiteX4" fmla="*/ 8708571 w 12203281"/>
              <a:gd name="connsiteY4" fmla="*/ 1952 h 1907999"/>
              <a:gd name="connsiteX5" fmla="*/ 12203281 w 12203281"/>
              <a:gd name="connsiteY5" fmla="*/ 1141638 h 1907999"/>
              <a:gd name="connsiteX6" fmla="*/ 12199282 w 12203281"/>
              <a:gd name="connsiteY6" fmla="*/ 1907999 h 1907999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0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6161 h 1906161"/>
              <a:gd name="connsiteX1" fmla="*/ 0 w 12203281"/>
              <a:gd name="connsiteY1" fmla="*/ 1906161 h 1906161"/>
              <a:gd name="connsiteX2" fmla="*/ 0 w 12203281"/>
              <a:gd name="connsiteY2" fmla="*/ 943762 h 1906161"/>
              <a:gd name="connsiteX3" fmla="*/ 3055257 w 12203281"/>
              <a:gd name="connsiteY3" fmla="*/ 1400742 h 1906161"/>
              <a:gd name="connsiteX4" fmla="*/ 8708571 w 12203281"/>
              <a:gd name="connsiteY4" fmla="*/ 114 h 1906161"/>
              <a:gd name="connsiteX5" fmla="*/ 12203281 w 12203281"/>
              <a:gd name="connsiteY5" fmla="*/ 1139800 h 1906161"/>
              <a:gd name="connsiteX6" fmla="*/ 12199282 w 12203281"/>
              <a:gd name="connsiteY6" fmla="*/ 1906161 h 1906161"/>
              <a:gd name="connsiteX0" fmla="*/ 12199282 w 12203281"/>
              <a:gd name="connsiteY0" fmla="*/ 1913416 h 1913416"/>
              <a:gd name="connsiteX1" fmla="*/ 0 w 12203281"/>
              <a:gd name="connsiteY1" fmla="*/ 1913416 h 1913416"/>
              <a:gd name="connsiteX2" fmla="*/ 0 w 12203281"/>
              <a:gd name="connsiteY2" fmla="*/ 951017 h 1913416"/>
              <a:gd name="connsiteX3" fmla="*/ 3055257 w 12203281"/>
              <a:gd name="connsiteY3" fmla="*/ 1407997 h 1913416"/>
              <a:gd name="connsiteX4" fmla="*/ 8730342 w 12203281"/>
              <a:gd name="connsiteY4" fmla="*/ 112 h 1913416"/>
              <a:gd name="connsiteX5" fmla="*/ 12203281 w 12203281"/>
              <a:gd name="connsiteY5" fmla="*/ 1147055 h 1913416"/>
              <a:gd name="connsiteX6" fmla="*/ 12199282 w 12203281"/>
              <a:gd name="connsiteY6" fmla="*/ 1913416 h 1913416"/>
              <a:gd name="connsiteX0" fmla="*/ 12199282 w 12203281"/>
              <a:gd name="connsiteY0" fmla="*/ 1913416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9282 w 12203281"/>
              <a:gd name="connsiteY6" fmla="*/ 1913416 h 6064501"/>
              <a:gd name="connsiteX0" fmla="*/ 12192025 w 12203281"/>
              <a:gd name="connsiteY0" fmla="*/ 6049987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2025 w 12203281"/>
              <a:gd name="connsiteY6" fmla="*/ 6049987 h 6064501"/>
              <a:gd name="connsiteX0" fmla="*/ 12192025 w 12203281"/>
              <a:gd name="connsiteY0" fmla="*/ 6049987 h 6049987"/>
              <a:gd name="connsiteX1" fmla="*/ 0 w 12203281"/>
              <a:gd name="connsiteY1" fmla="*/ 6035473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  <a:gd name="connsiteX0" fmla="*/ 12192025 w 12203281"/>
              <a:gd name="connsiteY0" fmla="*/ 6049987 h 6049987"/>
              <a:gd name="connsiteX1" fmla="*/ 7257 w 12203281"/>
              <a:gd name="connsiteY1" fmla="*/ 6042730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281" h="6049987">
                <a:moveTo>
                  <a:pt x="12192025" y="6049987"/>
                </a:moveTo>
                <a:lnTo>
                  <a:pt x="7257" y="6042730"/>
                </a:lnTo>
                <a:lnTo>
                  <a:pt x="0" y="951017"/>
                </a:lnTo>
                <a:cubicBezTo>
                  <a:pt x="1023257" y="1291324"/>
                  <a:pt x="1665515" y="1491491"/>
                  <a:pt x="3055257" y="1407997"/>
                </a:cubicBezTo>
                <a:cubicBezTo>
                  <a:pt x="4532085" y="1309989"/>
                  <a:pt x="6887567" y="13401"/>
                  <a:pt x="8730342" y="112"/>
                </a:cubicBezTo>
                <a:cubicBezTo>
                  <a:pt x="10573117" y="-13177"/>
                  <a:pt x="12202067" y="1153533"/>
                  <a:pt x="12203281" y="1147055"/>
                </a:cubicBezTo>
                <a:lnTo>
                  <a:pt x="12192025" y="6049987"/>
                </a:lnTo>
                <a:close/>
              </a:path>
            </a:pathLst>
          </a:custGeom>
          <a:solidFill>
            <a:srgbClr val="F7EADF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1F781D6-A5D5-99F4-058E-AA32F921EA2C}"/>
              </a:ext>
            </a:extLst>
          </p:cNvPr>
          <p:cNvSpPr/>
          <p:nvPr userDrawn="1"/>
        </p:nvSpPr>
        <p:spPr>
          <a:xfrm>
            <a:off x="602295" y="5583612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3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5019157"/>
            <a:ext cx="9900602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4605296-62CD-6BE0-D3DF-79395385C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3748202"/>
            <a:ext cx="5934539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8A50F81-9273-9CFF-EF62-E70C37507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spalter - 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2C3D607-AD1F-DFE2-9CC5-6FC1CE8B97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11172190" cy="61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998AB5-FBBC-DF99-7A88-F7CCB84ECC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et ikon for å legge til et innhold</a:t>
            </a:r>
          </a:p>
          <a:p>
            <a:pPr lvl="0"/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D0E75AF-4BDD-210F-0158-759DE7589C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832" y="1530032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på et ikon for å legge til et innhold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AE2EFC1-91AE-AF36-A6E5-3C1E47D7D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spalter -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14F9716-0E84-113A-8349-59CB9BD65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11172190" cy="61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EDE9CA4-9EF6-EB8F-6BD1-84125C1040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et ikon for å legge til et innhold</a:t>
            </a:r>
          </a:p>
          <a:p>
            <a:pPr lvl="0"/>
            <a:endParaRPr lang="nb-NO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B958556-53E9-C9AD-95DF-162D511DAD9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832" y="1530032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på et ikon for å legge til et innhold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8E473C-5494-98B7-3F1E-340F79C8E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 lang spalte - 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2B9E73C-CFDF-0581-1295-17461E247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3720" y="782933"/>
            <a:ext cx="9664560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DD214658-8231-97C9-FCBA-CF45A122BC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3134" y="1530350"/>
            <a:ext cx="9665110" cy="4459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et ikon for å legge til et innhold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2976153-65E6-DF70-B38E-BD64E8059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 lang spalte - hvi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380FC5-5EF6-5814-FA95-92045BA55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3494" y="6289644"/>
            <a:ext cx="1250733" cy="36419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478986E-7799-FF5B-C100-A83B0728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3494" y="6289644"/>
            <a:ext cx="1250733" cy="3641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9C4C94-ADD5-254E-BF81-19ECA1FD7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3720" y="782933"/>
            <a:ext cx="9664560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E6BB636-7273-4088-9540-D1CF50E503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3134" y="1530350"/>
            <a:ext cx="9665110" cy="4459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et ikon for å legge til et innhold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23585BF-A11B-F9D6-C5A9-0D12693EB2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1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kort spalte - 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2F47B3-1E9D-05A3-4166-3928ED280C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9968" y="782933"/>
            <a:ext cx="8229600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C497D4B-5A9A-2617-4A01-EE8A0DE9596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29968" y="1530032"/>
            <a:ext cx="8229600" cy="445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et ikon for å legge til et innhold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D0206EE-E39A-52E1-21AF-FB1EF379F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8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stort bilde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1921778-4694-760E-0484-95FE31354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5396801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5C476973-1154-AAF2-5EBE-4683FAD3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6876"/>
            <a:ext cx="6120383" cy="6864876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6131862 w 7414562"/>
              <a:gd name="connsiteY2" fmla="*/ 68326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6131862"/>
              <a:gd name="connsiteY0" fmla="*/ 0 h 6871751"/>
              <a:gd name="connsiteX1" fmla="*/ 5179362 w 6131862"/>
              <a:gd name="connsiteY1" fmla="*/ 25400 h 6871751"/>
              <a:gd name="connsiteX2" fmla="*/ 6131862 w 6131862"/>
              <a:gd name="connsiteY2" fmla="*/ 6832600 h 6871751"/>
              <a:gd name="connsiteX3" fmla="*/ 647718 w 6131862"/>
              <a:gd name="connsiteY3" fmla="*/ 6871751 h 6871751"/>
              <a:gd name="connsiteX4" fmla="*/ 447705 w 6131862"/>
              <a:gd name="connsiteY4" fmla="*/ 3121335 h 6871751"/>
              <a:gd name="connsiteX5" fmla="*/ 523965 w 6131862"/>
              <a:gd name="connsiteY5" fmla="*/ 0 h 6871751"/>
              <a:gd name="connsiteX0" fmla="*/ 523965 w 6131862"/>
              <a:gd name="connsiteY0" fmla="*/ 0 h 6871751"/>
              <a:gd name="connsiteX1" fmla="*/ 6119162 w 6131862"/>
              <a:gd name="connsiteY1" fmla="*/ 0 h 6871751"/>
              <a:gd name="connsiteX2" fmla="*/ 6131862 w 6131862"/>
              <a:gd name="connsiteY2" fmla="*/ 6832600 h 6871751"/>
              <a:gd name="connsiteX3" fmla="*/ 647718 w 6131862"/>
              <a:gd name="connsiteY3" fmla="*/ 6871751 h 6871751"/>
              <a:gd name="connsiteX4" fmla="*/ 447705 w 6131862"/>
              <a:gd name="connsiteY4" fmla="*/ 3121335 h 6871751"/>
              <a:gd name="connsiteX5" fmla="*/ 523965 w 6131862"/>
              <a:gd name="connsiteY5" fmla="*/ 0 h 6871751"/>
              <a:gd name="connsiteX0" fmla="*/ 523965 w 6131862"/>
              <a:gd name="connsiteY0" fmla="*/ 0 h 6871751"/>
              <a:gd name="connsiteX1" fmla="*/ 6119162 w 6131862"/>
              <a:gd name="connsiteY1" fmla="*/ 0 h 6871751"/>
              <a:gd name="connsiteX2" fmla="*/ 6131862 w 6131862"/>
              <a:gd name="connsiteY2" fmla="*/ 6858000 h 6871751"/>
              <a:gd name="connsiteX3" fmla="*/ 647718 w 6131862"/>
              <a:gd name="connsiteY3" fmla="*/ 6871751 h 6871751"/>
              <a:gd name="connsiteX4" fmla="*/ 447705 w 6131862"/>
              <a:gd name="connsiteY4" fmla="*/ 3121335 h 6871751"/>
              <a:gd name="connsiteX5" fmla="*/ 523965 w 6131862"/>
              <a:gd name="connsiteY5" fmla="*/ 0 h 6871751"/>
              <a:gd name="connsiteX0" fmla="*/ 523965 w 6120383"/>
              <a:gd name="connsiteY0" fmla="*/ 0 h 6871751"/>
              <a:gd name="connsiteX1" fmla="*/ 6119162 w 6120383"/>
              <a:gd name="connsiteY1" fmla="*/ 0 h 6871751"/>
              <a:gd name="connsiteX2" fmla="*/ 6119162 w 6120383"/>
              <a:gd name="connsiteY2" fmla="*/ 6870700 h 6871751"/>
              <a:gd name="connsiteX3" fmla="*/ 647718 w 6120383"/>
              <a:gd name="connsiteY3" fmla="*/ 6871751 h 6871751"/>
              <a:gd name="connsiteX4" fmla="*/ 447705 w 6120383"/>
              <a:gd name="connsiteY4" fmla="*/ 3121335 h 6871751"/>
              <a:gd name="connsiteX5" fmla="*/ 523965 w 6120383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383" h="6871751">
                <a:moveTo>
                  <a:pt x="523965" y="0"/>
                </a:moveTo>
                <a:lnTo>
                  <a:pt x="6119162" y="0"/>
                </a:lnTo>
                <a:cubicBezTo>
                  <a:pt x="6123395" y="2277533"/>
                  <a:pt x="6114929" y="4593167"/>
                  <a:pt x="6119162" y="6870700"/>
                </a:cubicBez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400" b="0" i="0" u="none" strike="noStrike" kern="1200" cap="none" spc="0" baseline="0" smtClean="0">
                <a:solidFill>
                  <a:srgbClr val="001731"/>
                </a:solidFill>
                <a:uFillTx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GB"/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GB"/>
              <a:t>	</a:t>
            </a:r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å 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et </a:t>
            </a:r>
            <a:r>
              <a:rPr lang="en-GB" err="1"/>
              <a:t>bilde</a:t>
            </a:r>
            <a:endParaRPr lang="en-NO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DB81407-1710-9FCE-88E1-7F55CD5EFF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et ikon for å legge til et innhold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B395169-B444-3824-4182-2340B799D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stort bilde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26FEE3-912C-A883-17F0-593057E30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4423" y="795633"/>
            <a:ext cx="5396801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0B3D7157-A334-CE2D-082B-5B3BE8E0CE0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4643" y="1573419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på et ikon for å legge til et innhold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DA7F267-5EA7-E952-C4A0-6A0CB3E69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30409" cy="6858000"/>
          </a:xfrm>
          <a:custGeom>
            <a:avLst/>
            <a:gdLst>
              <a:gd name="connsiteX0" fmla="*/ 0 w 5951538"/>
              <a:gd name="connsiteY0" fmla="*/ 0 h 6858000"/>
              <a:gd name="connsiteX1" fmla="*/ 5951538 w 5951538"/>
              <a:gd name="connsiteY1" fmla="*/ 0 h 6858000"/>
              <a:gd name="connsiteX2" fmla="*/ 5951538 w 5951538"/>
              <a:gd name="connsiteY2" fmla="*/ 6858000 h 6858000"/>
              <a:gd name="connsiteX3" fmla="*/ 0 w 5951538"/>
              <a:gd name="connsiteY3" fmla="*/ 6858000 h 6858000"/>
              <a:gd name="connsiteX4" fmla="*/ 0 w 5951538"/>
              <a:gd name="connsiteY4" fmla="*/ 0 h 6858000"/>
              <a:gd name="connsiteX0" fmla="*/ 0 w 5951538"/>
              <a:gd name="connsiteY0" fmla="*/ 0 h 6858000"/>
              <a:gd name="connsiteX1" fmla="*/ 5434377 w 5951538"/>
              <a:gd name="connsiteY1" fmla="*/ 0 h 6858000"/>
              <a:gd name="connsiteX2" fmla="*/ 5951538 w 5951538"/>
              <a:gd name="connsiteY2" fmla="*/ 6858000 h 6858000"/>
              <a:gd name="connsiteX3" fmla="*/ 0 w 5951538"/>
              <a:gd name="connsiteY3" fmla="*/ 6858000 h 6858000"/>
              <a:gd name="connsiteX4" fmla="*/ 0 w 5951538"/>
              <a:gd name="connsiteY4" fmla="*/ 0 h 6858000"/>
              <a:gd name="connsiteX0" fmla="*/ 0 w 5434377"/>
              <a:gd name="connsiteY0" fmla="*/ 0 h 6858000"/>
              <a:gd name="connsiteX1" fmla="*/ 5434377 w 5434377"/>
              <a:gd name="connsiteY1" fmla="*/ 0 h 6858000"/>
              <a:gd name="connsiteX2" fmla="*/ 5329446 w 5434377"/>
              <a:gd name="connsiteY2" fmla="*/ 6850505 h 6858000"/>
              <a:gd name="connsiteX3" fmla="*/ 0 w 5434377"/>
              <a:gd name="connsiteY3" fmla="*/ 6858000 h 6858000"/>
              <a:gd name="connsiteX4" fmla="*/ 0 w 5434377"/>
              <a:gd name="connsiteY4" fmla="*/ 0 h 6858000"/>
              <a:gd name="connsiteX0" fmla="*/ 0 w 5434377"/>
              <a:gd name="connsiteY0" fmla="*/ 0 h 6858000"/>
              <a:gd name="connsiteX1" fmla="*/ 5434377 w 5434377"/>
              <a:gd name="connsiteY1" fmla="*/ 0 h 6858000"/>
              <a:gd name="connsiteX2" fmla="*/ 5373975 w 5434377"/>
              <a:gd name="connsiteY2" fmla="*/ 2998033 h 6858000"/>
              <a:gd name="connsiteX3" fmla="*/ 5329446 w 5434377"/>
              <a:gd name="connsiteY3" fmla="*/ 6850505 h 6858000"/>
              <a:gd name="connsiteX4" fmla="*/ 0 w 5434377"/>
              <a:gd name="connsiteY4" fmla="*/ 6858000 h 6858000"/>
              <a:gd name="connsiteX5" fmla="*/ 0 w 5434377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611387"/>
              <a:gd name="connsiteY0" fmla="*/ 0 h 6858000"/>
              <a:gd name="connsiteX1" fmla="*/ 5434377 w 5611387"/>
              <a:gd name="connsiteY1" fmla="*/ 0 h 6858000"/>
              <a:gd name="connsiteX2" fmla="*/ 5501391 w 5611387"/>
              <a:gd name="connsiteY2" fmla="*/ 3170420 h 6858000"/>
              <a:gd name="connsiteX3" fmla="*/ 5329446 w 5611387"/>
              <a:gd name="connsiteY3" fmla="*/ 6850505 h 6858000"/>
              <a:gd name="connsiteX4" fmla="*/ 0 w 5611387"/>
              <a:gd name="connsiteY4" fmla="*/ 6858000 h 6858000"/>
              <a:gd name="connsiteX5" fmla="*/ 0 w 5611387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46361"/>
              <a:gd name="connsiteY0" fmla="*/ 0 h 6858000"/>
              <a:gd name="connsiteX1" fmla="*/ 5434377 w 5546361"/>
              <a:gd name="connsiteY1" fmla="*/ 0 h 6858000"/>
              <a:gd name="connsiteX2" fmla="*/ 5546361 w 5546361"/>
              <a:gd name="connsiteY2" fmla="*/ 3207895 h 6858000"/>
              <a:gd name="connsiteX3" fmla="*/ 5329446 w 5546361"/>
              <a:gd name="connsiteY3" fmla="*/ 6850505 h 6858000"/>
              <a:gd name="connsiteX4" fmla="*/ 0 w 5546361"/>
              <a:gd name="connsiteY4" fmla="*/ 6858000 h 6858000"/>
              <a:gd name="connsiteX5" fmla="*/ 0 w 5546361"/>
              <a:gd name="connsiteY5" fmla="*/ 0 h 6858000"/>
              <a:gd name="connsiteX0" fmla="*/ 0 w 5947340"/>
              <a:gd name="connsiteY0" fmla="*/ 0 h 6858000"/>
              <a:gd name="connsiteX1" fmla="*/ 5434377 w 5947340"/>
              <a:gd name="connsiteY1" fmla="*/ 0 h 6858000"/>
              <a:gd name="connsiteX2" fmla="*/ 5546361 w 5947340"/>
              <a:gd name="connsiteY2" fmla="*/ 3207895 h 6858000"/>
              <a:gd name="connsiteX3" fmla="*/ 5329446 w 5947340"/>
              <a:gd name="connsiteY3" fmla="*/ 6850505 h 6858000"/>
              <a:gd name="connsiteX4" fmla="*/ 0 w 5947340"/>
              <a:gd name="connsiteY4" fmla="*/ 6858000 h 6858000"/>
              <a:gd name="connsiteX5" fmla="*/ 0 w 5947340"/>
              <a:gd name="connsiteY5" fmla="*/ 0 h 6858000"/>
              <a:gd name="connsiteX0" fmla="*/ 0 w 5929510"/>
              <a:gd name="connsiteY0" fmla="*/ 0 h 6858000"/>
              <a:gd name="connsiteX1" fmla="*/ 5434377 w 5929510"/>
              <a:gd name="connsiteY1" fmla="*/ 0 h 6858000"/>
              <a:gd name="connsiteX2" fmla="*/ 5546361 w 5929510"/>
              <a:gd name="connsiteY2" fmla="*/ 3207895 h 6858000"/>
              <a:gd name="connsiteX3" fmla="*/ 5329446 w 5929510"/>
              <a:gd name="connsiteY3" fmla="*/ 6850505 h 6858000"/>
              <a:gd name="connsiteX4" fmla="*/ 0 w 5929510"/>
              <a:gd name="connsiteY4" fmla="*/ 6858000 h 6858000"/>
              <a:gd name="connsiteX5" fmla="*/ 0 w 5929510"/>
              <a:gd name="connsiteY5" fmla="*/ 0 h 6858000"/>
              <a:gd name="connsiteX0" fmla="*/ 0 w 5929510"/>
              <a:gd name="connsiteY0" fmla="*/ 0 h 6858000"/>
              <a:gd name="connsiteX1" fmla="*/ 5434377 w 5929510"/>
              <a:gd name="connsiteY1" fmla="*/ 0 h 6858000"/>
              <a:gd name="connsiteX2" fmla="*/ 5546361 w 5929510"/>
              <a:gd name="connsiteY2" fmla="*/ 3207895 h 6858000"/>
              <a:gd name="connsiteX3" fmla="*/ 5329446 w 5929510"/>
              <a:gd name="connsiteY3" fmla="*/ 6850505 h 6858000"/>
              <a:gd name="connsiteX4" fmla="*/ 0 w 5929510"/>
              <a:gd name="connsiteY4" fmla="*/ 6858000 h 6858000"/>
              <a:gd name="connsiteX5" fmla="*/ 0 w 5929510"/>
              <a:gd name="connsiteY5" fmla="*/ 0 h 6858000"/>
              <a:gd name="connsiteX0" fmla="*/ 0 w 5922153"/>
              <a:gd name="connsiteY0" fmla="*/ 0 h 6858000"/>
              <a:gd name="connsiteX1" fmla="*/ 5434377 w 5922153"/>
              <a:gd name="connsiteY1" fmla="*/ 0 h 6858000"/>
              <a:gd name="connsiteX2" fmla="*/ 5546361 w 5922153"/>
              <a:gd name="connsiteY2" fmla="*/ 3207895 h 6858000"/>
              <a:gd name="connsiteX3" fmla="*/ 5291971 w 5922153"/>
              <a:gd name="connsiteY3" fmla="*/ 6858000 h 6858000"/>
              <a:gd name="connsiteX4" fmla="*/ 0 w 5922153"/>
              <a:gd name="connsiteY4" fmla="*/ 6858000 h 6858000"/>
              <a:gd name="connsiteX5" fmla="*/ 0 w 5922153"/>
              <a:gd name="connsiteY5" fmla="*/ 0 h 6858000"/>
              <a:gd name="connsiteX0" fmla="*/ 0 w 5958132"/>
              <a:gd name="connsiteY0" fmla="*/ 0 h 6858000"/>
              <a:gd name="connsiteX1" fmla="*/ 5434377 w 5958132"/>
              <a:gd name="connsiteY1" fmla="*/ 0 h 6858000"/>
              <a:gd name="connsiteX2" fmla="*/ 5546361 w 5958132"/>
              <a:gd name="connsiteY2" fmla="*/ 3207895 h 6858000"/>
              <a:gd name="connsiteX3" fmla="*/ 5291971 w 5958132"/>
              <a:gd name="connsiteY3" fmla="*/ 6858000 h 6858000"/>
              <a:gd name="connsiteX4" fmla="*/ 0 w 5958132"/>
              <a:gd name="connsiteY4" fmla="*/ 6858000 h 6858000"/>
              <a:gd name="connsiteX5" fmla="*/ 0 w 5958132"/>
              <a:gd name="connsiteY5" fmla="*/ 0 h 6858000"/>
              <a:gd name="connsiteX0" fmla="*/ 0 w 5958132"/>
              <a:gd name="connsiteY0" fmla="*/ 0 h 6858000"/>
              <a:gd name="connsiteX1" fmla="*/ 5434377 w 5958132"/>
              <a:gd name="connsiteY1" fmla="*/ 0 h 6858000"/>
              <a:gd name="connsiteX2" fmla="*/ 5546361 w 5958132"/>
              <a:gd name="connsiteY2" fmla="*/ 3207895 h 6858000"/>
              <a:gd name="connsiteX3" fmla="*/ 5291971 w 5958132"/>
              <a:gd name="connsiteY3" fmla="*/ 6858000 h 6858000"/>
              <a:gd name="connsiteX4" fmla="*/ 0 w 5958132"/>
              <a:gd name="connsiteY4" fmla="*/ 6858000 h 6858000"/>
              <a:gd name="connsiteX5" fmla="*/ 0 w 5958132"/>
              <a:gd name="connsiteY5" fmla="*/ 0 h 6858000"/>
              <a:gd name="connsiteX0" fmla="*/ 0 w 5941766"/>
              <a:gd name="connsiteY0" fmla="*/ 0 h 6858000"/>
              <a:gd name="connsiteX1" fmla="*/ 5434377 w 5941766"/>
              <a:gd name="connsiteY1" fmla="*/ 0 h 6858000"/>
              <a:gd name="connsiteX2" fmla="*/ 5546361 w 5941766"/>
              <a:gd name="connsiteY2" fmla="*/ 3207895 h 6858000"/>
              <a:gd name="connsiteX3" fmla="*/ 5291971 w 5941766"/>
              <a:gd name="connsiteY3" fmla="*/ 6858000 h 6858000"/>
              <a:gd name="connsiteX4" fmla="*/ 0 w 5941766"/>
              <a:gd name="connsiteY4" fmla="*/ 6858000 h 6858000"/>
              <a:gd name="connsiteX5" fmla="*/ 0 w 5941766"/>
              <a:gd name="connsiteY5" fmla="*/ 0 h 6858000"/>
              <a:gd name="connsiteX0" fmla="*/ 0 w 5936006"/>
              <a:gd name="connsiteY0" fmla="*/ 0 h 6872990"/>
              <a:gd name="connsiteX1" fmla="*/ 5434377 w 5936006"/>
              <a:gd name="connsiteY1" fmla="*/ 0 h 6872990"/>
              <a:gd name="connsiteX2" fmla="*/ 5546361 w 5936006"/>
              <a:gd name="connsiteY2" fmla="*/ 3207895 h 6872990"/>
              <a:gd name="connsiteX3" fmla="*/ 5261991 w 5936006"/>
              <a:gd name="connsiteY3" fmla="*/ 6872990 h 6872990"/>
              <a:gd name="connsiteX4" fmla="*/ 0 w 5936006"/>
              <a:gd name="connsiteY4" fmla="*/ 6858000 h 6872990"/>
              <a:gd name="connsiteX5" fmla="*/ 0 w 5936006"/>
              <a:gd name="connsiteY5" fmla="*/ 0 h 6872990"/>
              <a:gd name="connsiteX0" fmla="*/ 0 w 5933187"/>
              <a:gd name="connsiteY0" fmla="*/ 0 h 6872990"/>
              <a:gd name="connsiteX1" fmla="*/ 5434377 w 5933187"/>
              <a:gd name="connsiteY1" fmla="*/ 0 h 6872990"/>
              <a:gd name="connsiteX2" fmla="*/ 5546361 w 5933187"/>
              <a:gd name="connsiteY2" fmla="*/ 3207895 h 6872990"/>
              <a:gd name="connsiteX3" fmla="*/ 5247001 w 5933187"/>
              <a:gd name="connsiteY3" fmla="*/ 6872990 h 6872990"/>
              <a:gd name="connsiteX4" fmla="*/ 0 w 5933187"/>
              <a:gd name="connsiteY4" fmla="*/ 6858000 h 6872990"/>
              <a:gd name="connsiteX5" fmla="*/ 0 w 5933187"/>
              <a:gd name="connsiteY5" fmla="*/ 0 h 6872990"/>
              <a:gd name="connsiteX0" fmla="*/ 0 w 5930409"/>
              <a:gd name="connsiteY0" fmla="*/ 0 h 6858000"/>
              <a:gd name="connsiteX1" fmla="*/ 5434377 w 5930409"/>
              <a:gd name="connsiteY1" fmla="*/ 0 h 6858000"/>
              <a:gd name="connsiteX2" fmla="*/ 5546361 w 5930409"/>
              <a:gd name="connsiteY2" fmla="*/ 3207895 h 6858000"/>
              <a:gd name="connsiteX3" fmla="*/ 5232011 w 5930409"/>
              <a:gd name="connsiteY3" fmla="*/ 6858000 h 6858000"/>
              <a:gd name="connsiteX4" fmla="*/ 0 w 5930409"/>
              <a:gd name="connsiteY4" fmla="*/ 6858000 h 6858000"/>
              <a:gd name="connsiteX5" fmla="*/ 0 w 5930409"/>
              <a:gd name="connsiteY5" fmla="*/ 0 h 6858000"/>
              <a:gd name="connsiteX0" fmla="*/ 0 w 5930409"/>
              <a:gd name="connsiteY0" fmla="*/ 0 h 6858000"/>
              <a:gd name="connsiteX1" fmla="*/ 5434377 w 5930409"/>
              <a:gd name="connsiteY1" fmla="*/ 0 h 6858000"/>
              <a:gd name="connsiteX2" fmla="*/ 5546361 w 5930409"/>
              <a:gd name="connsiteY2" fmla="*/ 3207895 h 6858000"/>
              <a:gd name="connsiteX3" fmla="*/ 5232011 w 5930409"/>
              <a:gd name="connsiteY3" fmla="*/ 6858000 h 6858000"/>
              <a:gd name="connsiteX4" fmla="*/ 0 w 5930409"/>
              <a:gd name="connsiteY4" fmla="*/ 6858000 h 6858000"/>
              <a:gd name="connsiteX5" fmla="*/ 0 w 593040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409" h="6858000">
                <a:moveTo>
                  <a:pt x="0" y="0"/>
                </a:moveTo>
                <a:lnTo>
                  <a:pt x="5434377" y="0"/>
                </a:lnTo>
                <a:cubicBezTo>
                  <a:pt x="5426734" y="7496"/>
                  <a:pt x="4729545" y="1386589"/>
                  <a:pt x="5546361" y="3207895"/>
                </a:cubicBezTo>
                <a:cubicBezTo>
                  <a:pt x="6575833" y="5598825"/>
                  <a:pt x="5206880" y="6858000"/>
                  <a:pt x="523201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GB"/>
              <a:t>         </a:t>
            </a:r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å 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et </a:t>
            </a:r>
            <a:r>
              <a:rPr lang="en-GB" err="1"/>
              <a:t>bilde</a:t>
            </a:r>
            <a:endParaRPr lang="en-NO"/>
          </a:p>
          <a:p>
            <a:endParaRPr lang="en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D210F3F-A8F3-4E75-9D71-6D7B06BF2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der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0ED9654-49DD-5E8A-A069-8EC3ABC66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5396801" cy="563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EE11-2DA3-9323-25C4-35F6633FE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2700" y="0"/>
            <a:ext cx="58293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r>
              <a:rPr lang="nb-NO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97130F6-E991-FAD2-4C9B-80A29C5E5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2700" y="3429958"/>
            <a:ext cx="5829300" cy="3428042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/>
          </a:p>
          <a:p>
            <a:r>
              <a:rPr lang="nb-NO"/>
              <a:t>Klikk på ikonet for å legge til et bilde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F07C6595-7EA2-8667-4A35-DEC52787497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på et ikon for å legge til et innhold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97D8874-FAE5-3133-E340-9DA09E3BF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der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003FF3C-722B-D880-AD61-FD2F3EE96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75642"/>
            <a:ext cx="6096000" cy="3582358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6C553C-99D3-8698-6B0A-D694C6A98A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275642"/>
            <a:ext cx="6096000" cy="3582358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03136CB-F870-869D-0C83-499BDEDA3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11157521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C263B7F-333D-430C-F9C9-806BC27BBC8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9588" y="1530350"/>
            <a:ext cx="11158156" cy="139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et ikon for å legge til et innhold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0760C8-1E88-FFCC-52F0-B0556B733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med bilde -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1" name="Wave 9">
            <a:extLst>
              <a:ext uri="{FF2B5EF4-FFF2-40B4-BE49-F238E27FC236}">
                <a16:creationId xmlns:a16="http://schemas.microsoft.com/office/drawing/2014/main" id="{F48D6DF3-CB92-E5CE-05D6-8C7BA722A748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E9445A-0EFB-49C5-7834-4BF9713E0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 med litt lengre tekst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F15BF16-8BC5-558F-0448-3E82443FC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021" y="603876"/>
            <a:ext cx="2235080" cy="6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4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collage 4 bilder">
    <p:bg>
      <p:bgPr>
        <a:solidFill>
          <a:srgbClr val="E8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FA74BE5-4F5B-17EC-B9EC-5E680FB9EE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0B46665-5A6B-1AEC-5259-46F13A5B57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4C6B2A5-F9E1-6CA1-CD7A-F676F675CC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FF10FB-95A4-D801-DA9D-5D590EE0EE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8AD5619-33FC-1ED9-E89C-14F99E93B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3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collage 3 bilder og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B9585C4-D198-DF3A-BD05-4859F806B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           Klikk på ikonet for å legge til et bilde</a:t>
            </a:r>
          </a:p>
          <a:p>
            <a:endParaRPr lang="nb-NO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E2D9869-7644-9501-50A3-23BB0DABB7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          Klikk på ikonet for å legge til et bilde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715C98-C818-8FF1-A8B5-81C55DF49E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nb-NO"/>
              <a:t> </a:t>
            </a:r>
          </a:p>
          <a:p>
            <a:endParaRPr lang="nb-NO"/>
          </a:p>
          <a:p>
            <a:r>
              <a:rPr lang="nb-NO"/>
              <a:t>          Klikk på ikonet for å legge til et bilde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03FA808-809A-F7D1-BB3E-04F6F8D858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623" y="637828"/>
            <a:ext cx="4976177" cy="677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0C80124-A65C-C236-44F5-50169412D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767" y="1257066"/>
            <a:ext cx="4967033" cy="17655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kern="1200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4131CD7-7F1D-975B-AD39-EA1163920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dekkende bilde">
    <p:bg>
      <p:bgPr>
        <a:solidFill>
          <a:srgbClr val="E8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18231B8-08E2-D9C1-309B-CF99BD94DD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		  	      Klikk på ikonet for å legge til et bilde</a:t>
            </a:r>
          </a:p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A0917F1-C8E0-497B-3055-23A3F68E7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4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B0A3FE53-A145-4E7A-F69D-DC06B8B9C1BC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2FC1738-8CE4-DE26-9EA1-C535159F5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004646"/>
            <a:ext cx="9040177" cy="1297355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CA52A65-2D69-FC9A-226C-AD33F8F19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0C67150-310A-76FD-F729-E067654BA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7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1D05FAE9-64B0-BD3B-AA9A-44964A09468A}"/>
              </a:ext>
            </a:extLst>
          </p:cNvPr>
          <p:cNvSpPr/>
          <p:nvPr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3E15D5F-F28F-9C0E-CE07-F7018E39D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1969477"/>
            <a:ext cx="9040177" cy="133252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0F3E093-F80C-CD1C-C1FA-67CDB76A91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CBB34E9-180C-28B0-86B8-58EED91A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lys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48BE0C9C-F2C0-111A-51A0-6C9E63761E07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7357B4D-11CB-F84E-03F5-E7895DC871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33246"/>
            <a:ext cx="9040177" cy="106875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68C7FD6-935D-1721-348B-E8E045E563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Eventuelt undertittel</a:t>
            </a:r>
          </a:p>
          <a:p>
            <a:pPr lvl="0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54A1B43-5B42-1635-E9ED-5D907C435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6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Grønn">
    <p:bg>
      <p:bgPr>
        <a:solidFill>
          <a:srgbClr val="255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38A302B2-ADC5-4B2A-A627-4A3101048FFD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CA48BD0-5001-9A0B-2AE7-68EE62F40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1951892"/>
            <a:ext cx="9040177" cy="135010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rgbClr val="D8F5D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2E2A892-E424-C5A2-DA30-138779ED3F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rgbClr val="D8F5D4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02C3F9-C421-F26A-4EA7-C90B15E8A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6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overskrift sand">
    <p:bg>
      <p:bgPr>
        <a:solidFill>
          <a:srgbClr val="F7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38A302B2-ADC5-4B2A-A627-4A3101048FFD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CA48BD0-5001-9A0B-2AE7-68EE62F40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092569"/>
            <a:ext cx="9040177" cy="1209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2E2A892-E424-C5A2-DA30-138779ED3F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/>
              <a:t>Eventuelt undertittel</a:t>
            </a:r>
          </a:p>
          <a:p>
            <a:pPr lvl="0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2BFE2F6-8CA0-0F72-C845-6BE3C2F14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2CD0577-28D3-CE13-BD59-3759540B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2E78722-1D40-DE17-BD2C-5E2C52731B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2700" y="2159478"/>
            <a:ext cx="7137400" cy="260302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lnSpc>
                <a:spcPts val="4600"/>
              </a:lnSpc>
              <a:buNone/>
              <a:defRPr sz="3200" i="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Sett inn et sitat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1C27C9-DEAB-1AE3-788D-53BF3E05B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EE4058-5EA4-B726-2A07-705DE58FA5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1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-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4168649-0F11-7519-03A9-DED78820F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50FD918-EDF6-8E91-5830-DA9F0D9211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2700" y="2159478"/>
            <a:ext cx="7137400" cy="260302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lnSpc>
                <a:spcPts val="4600"/>
              </a:lnSpc>
              <a:buNone/>
              <a:defRPr sz="3200" i="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Sett inn et sitat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218103-21C6-25DF-0A19-11D93B41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4CB2BAF-D809-815A-E0FF-37491F19F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lys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9">
            <a:extLst>
              <a:ext uri="{FF2B5EF4-FFF2-40B4-BE49-F238E27FC236}">
                <a16:creationId xmlns:a16="http://schemas.microsoft.com/office/drawing/2014/main" id="{2B193D16-980D-1F00-8605-414976853091}"/>
              </a:ext>
            </a:extLst>
          </p:cNvPr>
          <p:cNvSpPr/>
          <p:nvPr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Wave 9">
            <a:extLst>
              <a:ext uri="{FF2B5EF4-FFF2-40B4-BE49-F238E27FC236}">
                <a16:creationId xmlns:a16="http://schemas.microsoft.com/office/drawing/2014/main" id="{472D4173-F067-892B-42F3-5A0AF624B630}"/>
              </a:ext>
            </a:extLst>
          </p:cNvPr>
          <p:cNvSpPr/>
          <p:nvPr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Wave 9">
            <a:extLst>
              <a:ext uri="{FF2B5EF4-FFF2-40B4-BE49-F238E27FC236}">
                <a16:creationId xmlns:a16="http://schemas.microsoft.com/office/drawing/2014/main" id="{60EA5CF6-69DC-8516-20C8-D7FB992C4092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A2110A-B7F5-5AE3-CC27-0FB67F7F6B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 med litt lengre tekst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D2A9085-8498-FF76-7F66-22CD85CA6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6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DBAEC032-468D-AEFB-FF9F-FFC7577218FF}"/>
              </a:ext>
            </a:extLst>
          </p:cNvPr>
          <p:cNvSpPr/>
          <p:nvPr userDrawn="1"/>
        </p:nvSpPr>
        <p:spPr>
          <a:xfrm>
            <a:off x="5637545" y="3735219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06C8CC9-7088-FDFD-9E9E-1BBF5D46B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477" y="2048608"/>
            <a:ext cx="10440238" cy="148296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Takk for meg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237B92E-1B90-EFF2-E256-F7BCCFDF2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2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FB851C69-C969-D8F0-6AF8-F95931AEC922}"/>
              </a:ext>
            </a:extLst>
          </p:cNvPr>
          <p:cNvSpPr/>
          <p:nvPr userDrawn="1"/>
        </p:nvSpPr>
        <p:spPr>
          <a:xfrm>
            <a:off x="5643296" y="5857317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3AD79B8-E579-E1CF-5045-F21522F76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5100202"/>
            <a:ext cx="10951028" cy="611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Takk for meg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C8C040E-8F27-FA66-BA80-D62253A39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685533"/>
          </a:xfrm>
          <a:custGeom>
            <a:avLst/>
            <a:gdLst>
              <a:gd name="connsiteX0" fmla="*/ 0 w 12192000"/>
              <a:gd name="connsiteY0" fmla="*/ 0 h 4714875"/>
              <a:gd name="connsiteX1" fmla="*/ 12192000 w 12192000"/>
              <a:gd name="connsiteY1" fmla="*/ 0 h 4714875"/>
              <a:gd name="connsiteX2" fmla="*/ 12192000 w 12192000"/>
              <a:gd name="connsiteY2" fmla="*/ 4714875 h 4714875"/>
              <a:gd name="connsiteX3" fmla="*/ 0 w 12192000"/>
              <a:gd name="connsiteY3" fmla="*/ 4714875 h 4714875"/>
              <a:gd name="connsiteX4" fmla="*/ 0 w 12192000"/>
              <a:gd name="connsiteY4" fmla="*/ 0 h 4714875"/>
              <a:gd name="connsiteX0" fmla="*/ 0 w 12192000"/>
              <a:gd name="connsiteY0" fmla="*/ 0 h 4714875"/>
              <a:gd name="connsiteX1" fmla="*/ 12192000 w 12192000"/>
              <a:gd name="connsiteY1" fmla="*/ 0 h 4714875"/>
              <a:gd name="connsiteX2" fmla="*/ 12192000 w 12192000"/>
              <a:gd name="connsiteY2" fmla="*/ 4714875 h 4714875"/>
              <a:gd name="connsiteX3" fmla="*/ 0 w 12192000"/>
              <a:gd name="connsiteY3" fmla="*/ 4227695 h 4714875"/>
              <a:gd name="connsiteX4" fmla="*/ 0 w 12192000"/>
              <a:gd name="connsiteY4" fmla="*/ 0 h 4714875"/>
              <a:gd name="connsiteX0" fmla="*/ 0 w 12192000"/>
              <a:gd name="connsiteY0" fmla="*/ 0 h 4227695"/>
              <a:gd name="connsiteX1" fmla="*/ 12192000 w 12192000"/>
              <a:gd name="connsiteY1" fmla="*/ 0 h 4227695"/>
              <a:gd name="connsiteX2" fmla="*/ 12192000 w 12192000"/>
              <a:gd name="connsiteY2" fmla="*/ 4092784 h 4227695"/>
              <a:gd name="connsiteX3" fmla="*/ 0 w 12192000"/>
              <a:gd name="connsiteY3" fmla="*/ 4227695 h 4227695"/>
              <a:gd name="connsiteX4" fmla="*/ 0 w 12192000"/>
              <a:gd name="connsiteY4" fmla="*/ 0 h 4227695"/>
              <a:gd name="connsiteX0" fmla="*/ 0 w 12192000"/>
              <a:gd name="connsiteY0" fmla="*/ 0 h 4227695"/>
              <a:gd name="connsiteX1" fmla="*/ 12192000 w 12192000"/>
              <a:gd name="connsiteY1" fmla="*/ 0 h 4227695"/>
              <a:gd name="connsiteX2" fmla="*/ 12192000 w 12192000"/>
              <a:gd name="connsiteY2" fmla="*/ 4092784 h 4227695"/>
              <a:gd name="connsiteX3" fmla="*/ 8701790 w 12192000"/>
              <a:gd name="connsiteY3" fmla="*/ 4122295 h 4227695"/>
              <a:gd name="connsiteX4" fmla="*/ 0 w 12192000"/>
              <a:gd name="connsiteY4" fmla="*/ 4227695 h 4227695"/>
              <a:gd name="connsiteX5" fmla="*/ 0 w 12192000"/>
              <a:gd name="connsiteY5" fmla="*/ 0 h 4227695"/>
              <a:gd name="connsiteX0" fmla="*/ 0 w 12192000"/>
              <a:gd name="connsiteY0" fmla="*/ 0 h 4699416"/>
              <a:gd name="connsiteX1" fmla="*/ 12192000 w 12192000"/>
              <a:gd name="connsiteY1" fmla="*/ 0 h 4699416"/>
              <a:gd name="connsiteX2" fmla="*/ 12192000 w 12192000"/>
              <a:gd name="connsiteY2" fmla="*/ 4092784 h 4699416"/>
              <a:gd name="connsiteX3" fmla="*/ 9211456 w 12192000"/>
              <a:gd name="connsiteY3" fmla="*/ 4699416 h 4699416"/>
              <a:gd name="connsiteX4" fmla="*/ 0 w 12192000"/>
              <a:gd name="connsiteY4" fmla="*/ 4227695 h 4699416"/>
              <a:gd name="connsiteX5" fmla="*/ 0 w 12192000"/>
              <a:gd name="connsiteY5" fmla="*/ 0 h 4699416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0 w 12192000"/>
              <a:gd name="connsiteY4" fmla="*/ 4227695 h 4706911"/>
              <a:gd name="connsiteX5" fmla="*/ 0 w 12192000"/>
              <a:gd name="connsiteY5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3410262 w 12192000"/>
              <a:gd name="connsiteY4" fmla="*/ 441460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12476"/>
              <a:gd name="connsiteX1" fmla="*/ 12192000 w 12192000"/>
              <a:gd name="connsiteY1" fmla="*/ 0 h 4712476"/>
              <a:gd name="connsiteX2" fmla="*/ 12192000 w 12192000"/>
              <a:gd name="connsiteY2" fmla="*/ 4092784 h 4712476"/>
              <a:gd name="connsiteX3" fmla="*/ 9099030 w 12192000"/>
              <a:gd name="connsiteY3" fmla="*/ 4706911 h 4712476"/>
              <a:gd name="connsiteX4" fmla="*/ 2825646 w 12192000"/>
              <a:gd name="connsiteY4" fmla="*/ 3942412 h 4712476"/>
              <a:gd name="connsiteX5" fmla="*/ 7495 w 12192000"/>
              <a:gd name="connsiteY5" fmla="*/ 4205210 h 4712476"/>
              <a:gd name="connsiteX6" fmla="*/ 0 w 12192000"/>
              <a:gd name="connsiteY6" fmla="*/ 0 h 4712476"/>
              <a:gd name="connsiteX0" fmla="*/ 0 w 12192000"/>
              <a:gd name="connsiteY0" fmla="*/ 0 h 4690149"/>
              <a:gd name="connsiteX1" fmla="*/ 12192000 w 12192000"/>
              <a:gd name="connsiteY1" fmla="*/ 0 h 4690149"/>
              <a:gd name="connsiteX2" fmla="*/ 12192000 w 12192000"/>
              <a:gd name="connsiteY2" fmla="*/ 4092784 h 4690149"/>
              <a:gd name="connsiteX3" fmla="*/ 8874178 w 12192000"/>
              <a:gd name="connsiteY3" fmla="*/ 4684425 h 4690149"/>
              <a:gd name="connsiteX4" fmla="*/ 2825646 w 12192000"/>
              <a:gd name="connsiteY4" fmla="*/ 3942412 h 4690149"/>
              <a:gd name="connsiteX5" fmla="*/ 7495 w 12192000"/>
              <a:gd name="connsiteY5" fmla="*/ 4205210 h 4690149"/>
              <a:gd name="connsiteX6" fmla="*/ 0 w 12192000"/>
              <a:gd name="connsiteY6" fmla="*/ 0 h 4690149"/>
              <a:gd name="connsiteX0" fmla="*/ 0 w 12192000"/>
              <a:gd name="connsiteY0" fmla="*/ 0 h 4685533"/>
              <a:gd name="connsiteX1" fmla="*/ 12192000 w 12192000"/>
              <a:gd name="connsiteY1" fmla="*/ 0 h 4685533"/>
              <a:gd name="connsiteX2" fmla="*/ 12192000 w 12192000"/>
              <a:gd name="connsiteY2" fmla="*/ 4092784 h 4685533"/>
              <a:gd name="connsiteX3" fmla="*/ 8874178 w 12192000"/>
              <a:gd name="connsiteY3" fmla="*/ 4684425 h 4685533"/>
              <a:gd name="connsiteX4" fmla="*/ 2825646 w 12192000"/>
              <a:gd name="connsiteY4" fmla="*/ 3942412 h 4685533"/>
              <a:gd name="connsiteX5" fmla="*/ 7495 w 12192000"/>
              <a:gd name="connsiteY5" fmla="*/ 4205210 h 4685533"/>
              <a:gd name="connsiteX6" fmla="*/ 0 w 12192000"/>
              <a:gd name="connsiteY6" fmla="*/ 0 h 4685533"/>
              <a:gd name="connsiteX0" fmla="*/ 0 w 12192000"/>
              <a:gd name="connsiteY0" fmla="*/ 0 h 4685533"/>
              <a:gd name="connsiteX1" fmla="*/ 12192000 w 12192000"/>
              <a:gd name="connsiteY1" fmla="*/ 0 h 4685533"/>
              <a:gd name="connsiteX2" fmla="*/ 12192000 w 12192000"/>
              <a:gd name="connsiteY2" fmla="*/ 4092784 h 4685533"/>
              <a:gd name="connsiteX3" fmla="*/ 8874178 w 12192000"/>
              <a:gd name="connsiteY3" fmla="*/ 4684425 h 4685533"/>
              <a:gd name="connsiteX4" fmla="*/ 2825646 w 12192000"/>
              <a:gd name="connsiteY4" fmla="*/ 3942412 h 4685533"/>
              <a:gd name="connsiteX5" fmla="*/ 7495 w 12192000"/>
              <a:gd name="connsiteY5" fmla="*/ 4205210 h 4685533"/>
              <a:gd name="connsiteX6" fmla="*/ 0 w 12192000"/>
              <a:gd name="connsiteY6" fmla="*/ 0 h 468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85533">
                <a:moveTo>
                  <a:pt x="0" y="0"/>
                </a:moveTo>
                <a:lnTo>
                  <a:pt x="12192000" y="0"/>
                </a:lnTo>
                <a:lnTo>
                  <a:pt x="12192000" y="4092784"/>
                </a:lnTo>
                <a:cubicBezTo>
                  <a:pt x="11925508" y="4170077"/>
                  <a:pt x="10752113" y="4652103"/>
                  <a:pt x="8874178" y="4684425"/>
                </a:cubicBezTo>
                <a:cubicBezTo>
                  <a:pt x="6996243" y="4716747"/>
                  <a:pt x="4939259" y="4032353"/>
                  <a:pt x="2825646" y="3942412"/>
                </a:cubicBezTo>
                <a:cubicBezTo>
                  <a:pt x="1269168" y="3917585"/>
                  <a:pt x="-9994" y="4222543"/>
                  <a:pt x="7495" y="4205210"/>
                </a:cubicBezTo>
                <a:cubicBezTo>
                  <a:pt x="4997" y="2803473"/>
                  <a:pt x="2498" y="1401737"/>
                  <a:pt x="0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nb-NO"/>
              <a:t> 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			        	   Klikk på ikonet for å legge til et bilde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82E9A4B-CBD9-2551-285C-008E7A28B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grønn">
    <p:bg>
      <p:bgPr>
        <a:solidFill>
          <a:srgbClr val="255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rgbClr val="D8F5D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1" name="Wave 9">
            <a:extLst>
              <a:ext uri="{FF2B5EF4-FFF2-40B4-BE49-F238E27FC236}">
                <a16:creationId xmlns:a16="http://schemas.microsoft.com/office/drawing/2014/main" id="{F48D6DF3-CB92-E5CE-05D6-8C7BA722A748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E9445A-0EFB-49C5-7834-4BF9713E0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rgbClr val="D8F5D4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 med litt lengre tekst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392F42C-0156-4C7B-3E4F-1DAA3F106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021" y="603876"/>
            <a:ext cx="2235080" cy="6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beige">
    <p:bg>
      <p:bgPr>
        <a:solidFill>
          <a:srgbClr val="F7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7" name="Wave 9">
            <a:extLst>
              <a:ext uri="{FF2B5EF4-FFF2-40B4-BE49-F238E27FC236}">
                <a16:creationId xmlns:a16="http://schemas.microsoft.com/office/drawing/2014/main" id="{83B177F7-534A-B925-CAC2-E916B47BEA66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90BE190-1EDD-2981-8CED-A6FF21F297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 med litt lengre 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85D674-437B-D80A-D633-CE7F6D69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BD27FAA4-B402-8E39-9E87-278DB7C9AA57}"/>
              </a:ext>
            </a:extLst>
          </p:cNvPr>
          <p:cNvSpPr/>
          <p:nvPr userDrawn="1"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64F897-E465-B589-D2EB-FB8205B0F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55079"/>
            <a:ext cx="12188767" cy="1802921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8C6F73F-2345-8A38-7CC7-E7E2278F4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5758692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2" y="3524185"/>
            <a:ext cx="10757545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A9522D7-4389-0871-E08D-C2DFA8524C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546D7C92-717A-05A0-C676-3C6AA3FD7E55}"/>
              </a:ext>
            </a:extLst>
          </p:cNvPr>
          <p:cNvSpPr/>
          <p:nvPr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BC86A6-887F-5D2D-91EB-8C357C27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055079"/>
            <a:ext cx="12188767" cy="180292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F49AB39-6A51-7B86-0318-992664A874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5793862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971ED94-9A95-0BC8-AB42-A046A006A4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2" y="3524185"/>
            <a:ext cx="10914861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sp>
        <p:nvSpPr>
          <p:cNvPr id="7" name="Wave 9">
            <a:extLst>
              <a:ext uri="{FF2B5EF4-FFF2-40B4-BE49-F238E27FC236}">
                <a16:creationId xmlns:a16="http://schemas.microsoft.com/office/drawing/2014/main" id="{035F6B30-8F57-743B-C926-5BEA1CB3CFFA}"/>
              </a:ext>
            </a:extLst>
          </p:cNvPr>
          <p:cNvSpPr/>
          <p:nvPr userDrawn="1"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44D709-FE88-8DBC-0551-30722755B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055079"/>
            <a:ext cx="12188767" cy="180292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337BCDE-08AD-B08A-8C77-6FDDAB7BE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7021" y="603876"/>
            <a:ext cx="2235080" cy="6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lys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F2F32E11-08DF-74AC-95CC-855B443D147B}"/>
              </a:ext>
            </a:extLst>
          </p:cNvPr>
          <p:cNvSpPr/>
          <p:nvPr userDrawn="1"/>
        </p:nvSpPr>
        <p:spPr>
          <a:xfrm>
            <a:off x="-5641" y="823229"/>
            <a:ext cx="12203281" cy="6049987"/>
          </a:xfrm>
          <a:custGeom>
            <a:avLst/>
            <a:gdLst>
              <a:gd name="connsiteX0" fmla="*/ 12184768 w 12188767"/>
              <a:gd name="connsiteY0" fmla="*/ 1802922 h 1802922"/>
              <a:gd name="connsiteX1" fmla="*/ 0 w 12188767"/>
              <a:gd name="connsiteY1" fmla="*/ 1802922 h 1802922"/>
              <a:gd name="connsiteX2" fmla="*/ 0 w 12188767"/>
              <a:gd name="connsiteY2" fmla="*/ 492180 h 1802922"/>
              <a:gd name="connsiteX3" fmla="*/ 12188767 w 12188767"/>
              <a:gd name="connsiteY3" fmla="*/ 281817 h 1802922"/>
              <a:gd name="connsiteX4" fmla="*/ 12184768 w 12188767"/>
              <a:gd name="connsiteY4" fmla="*/ 1802922 h 1802922"/>
              <a:gd name="connsiteX0" fmla="*/ 12184768 w 12188767"/>
              <a:gd name="connsiteY0" fmla="*/ 1524558 h 1524558"/>
              <a:gd name="connsiteX1" fmla="*/ 0 w 12188767"/>
              <a:gd name="connsiteY1" fmla="*/ 1524558 h 1524558"/>
              <a:gd name="connsiteX2" fmla="*/ 0 w 12188767"/>
              <a:gd name="connsiteY2" fmla="*/ 213816 h 1524558"/>
              <a:gd name="connsiteX3" fmla="*/ 7910286 w 12188767"/>
              <a:gd name="connsiteY3" fmla="*/ 1084454 h 1524558"/>
              <a:gd name="connsiteX4" fmla="*/ 12188767 w 12188767"/>
              <a:gd name="connsiteY4" fmla="*/ 3453 h 1524558"/>
              <a:gd name="connsiteX5" fmla="*/ 12184768 w 12188767"/>
              <a:gd name="connsiteY5" fmla="*/ 1524558 h 1524558"/>
              <a:gd name="connsiteX0" fmla="*/ 12184768 w 12188767"/>
              <a:gd name="connsiteY0" fmla="*/ 1915739 h 1915739"/>
              <a:gd name="connsiteX1" fmla="*/ 0 w 12188767"/>
              <a:gd name="connsiteY1" fmla="*/ 1915739 h 1915739"/>
              <a:gd name="connsiteX2" fmla="*/ 0 w 12188767"/>
              <a:gd name="connsiteY2" fmla="*/ 604997 h 1915739"/>
              <a:gd name="connsiteX3" fmla="*/ 8701314 w 12188767"/>
              <a:gd name="connsiteY3" fmla="*/ 2435 h 1915739"/>
              <a:gd name="connsiteX4" fmla="*/ 12188767 w 12188767"/>
              <a:gd name="connsiteY4" fmla="*/ 394634 h 1915739"/>
              <a:gd name="connsiteX5" fmla="*/ 12184768 w 12188767"/>
              <a:gd name="connsiteY5" fmla="*/ 1915739 h 1915739"/>
              <a:gd name="connsiteX0" fmla="*/ 12184768 w 12184768"/>
              <a:gd name="connsiteY0" fmla="*/ 1914140 h 1914140"/>
              <a:gd name="connsiteX1" fmla="*/ 0 w 12184768"/>
              <a:gd name="connsiteY1" fmla="*/ 1914140 h 1914140"/>
              <a:gd name="connsiteX2" fmla="*/ 0 w 12184768"/>
              <a:gd name="connsiteY2" fmla="*/ 603398 h 1914140"/>
              <a:gd name="connsiteX3" fmla="*/ 8701314 w 12184768"/>
              <a:gd name="connsiteY3" fmla="*/ 836 h 1914140"/>
              <a:gd name="connsiteX4" fmla="*/ 12181510 w 12184768"/>
              <a:gd name="connsiteY4" fmla="*/ 1118750 h 1914140"/>
              <a:gd name="connsiteX5" fmla="*/ 12184768 w 12184768"/>
              <a:gd name="connsiteY5" fmla="*/ 1914140 h 1914140"/>
              <a:gd name="connsiteX0" fmla="*/ 12184768 w 12188767"/>
              <a:gd name="connsiteY0" fmla="*/ 1914079 h 1914079"/>
              <a:gd name="connsiteX1" fmla="*/ 0 w 12188767"/>
              <a:gd name="connsiteY1" fmla="*/ 1914079 h 1914079"/>
              <a:gd name="connsiteX2" fmla="*/ 0 w 12188767"/>
              <a:gd name="connsiteY2" fmla="*/ 603337 h 1914079"/>
              <a:gd name="connsiteX3" fmla="*/ 8701314 w 12188767"/>
              <a:gd name="connsiteY3" fmla="*/ 775 h 1914079"/>
              <a:gd name="connsiteX4" fmla="*/ 12188767 w 12188767"/>
              <a:gd name="connsiteY4" fmla="*/ 1205775 h 1914079"/>
              <a:gd name="connsiteX5" fmla="*/ 12184768 w 12188767"/>
              <a:gd name="connsiteY5" fmla="*/ 1914079 h 1914079"/>
              <a:gd name="connsiteX0" fmla="*/ 12184768 w 12188767"/>
              <a:gd name="connsiteY0" fmla="*/ 1914118 h 1914118"/>
              <a:gd name="connsiteX1" fmla="*/ 0 w 12188767"/>
              <a:gd name="connsiteY1" fmla="*/ 1914118 h 1914118"/>
              <a:gd name="connsiteX2" fmla="*/ 0 w 12188767"/>
              <a:gd name="connsiteY2" fmla="*/ 603376 h 1914118"/>
              <a:gd name="connsiteX3" fmla="*/ 8701314 w 12188767"/>
              <a:gd name="connsiteY3" fmla="*/ 814 h 1914118"/>
              <a:gd name="connsiteX4" fmla="*/ 12188767 w 12188767"/>
              <a:gd name="connsiteY4" fmla="*/ 1147757 h 1914118"/>
              <a:gd name="connsiteX5" fmla="*/ 12184768 w 12188767"/>
              <a:gd name="connsiteY5" fmla="*/ 1914118 h 1914118"/>
              <a:gd name="connsiteX0" fmla="*/ 12184768 w 12188767"/>
              <a:gd name="connsiteY0" fmla="*/ 1914065 h 1914065"/>
              <a:gd name="connsiteX1" fmla="*/ 0 w 12188767"/>
              <a:gd name="connsiteY1" fmla="*/ 1914065 h 1914065"/>
              <a:gd name="connsiteX2" fmla="*/ 0 w 12188767"/>
              <a:gd name="connsiteY2" fmla="*/ 603323 h 1914065"/>
              <a:gd name="connsiteX3" fmla="*/ 8701314 w 12188767"/>
              <a:gd name="connsiteY3" fmla="*/ 761 h 1914065"/>
              <a:gd name="connsiteX4" fmla="*/ 12188767 w 12188767"/>
              <a:gd name="connsiteY4" fmla="*/ 1147704 h 1914065"/>
              <a:gd name="connsiteX5" fmla="*/ 12184768 w 12188767"/>
              <a:gd name="connsiteY5" fmla="*/ 1914065 h 1914065"/>
              <a:gd name="connsiteX0" fmla="*/ 12184768 w 12188767"/>
              <a:gd name="connsiteY0" fmla="*/ 1812535 h 1812535"/>
              <a:gd name="connsiteX1" fmla="*/ 0 w 12188767"/>
              <a:gd name="connsiteY1" fmla="*/ 1812535 h 1812535"/>
              <a:gd name="connsiteX2" fmla="*/ 0 w 12188767"/>
              <a:gd name="connsiteY2" fmla="*/ 501793 h 1812535"/>
              <a:gd name="connsiteX3" fmla="*/ 8708571 w 12188767"/>
              <a:gd name="connsiteY3" fmla="*/ 831 h 1812535"/>
              <a:gd name="connsiteX4" fmla="*/ 12188767 w 12188767"/>
              <a:gd name="connsiteY4" fmla="*/ 1046174 h 1812535"/>
              <a:gd name="connsiteX5" fmla="*/ 12184768 w 12188767"/>
              <a:gd name="connsiteY5" fmla="*/ 1812535 h 1812535"/>
              <a:gd name="connsiteX0" fmla="*/ 12184768 w 12188767"/>
              <a:gd name="connsiteY0" fmla="*/ 1899559 h 1899559"/>
              <a:gd name="connsiteX1" fmla="*/ 0 w 12188767"/>
              <a:gd name="connsiteY1" fmla="*/ 1899559 h 1899559"/>
              <a:gd name="connsiteX2" fmla="*/ 0 w 12188767"/>
              <a:gd name="connsiteY2" fmla="*/ 588817 h 1899559"/>
              <a:gd name="connsiteX3" fmla="*/ 8860971 w 12188767"/>
              <a:gd name="connsiteY3" fmla="*/ 769 h 1899559"/>
              <a:gd name="connsiteX4" fmla="*/ 12188767 w 12188767"/>
              <a:gd name="connsiteY4" fmla="*/ 1133198 h 1899559"/>
              <a:gd name="connsiteX5" fmla="*/ 12184768 w 12188767"/>
              <a:gd name="connsiteY5" fmla="*/ 1899559 h 1899559"/>
              <a:gd name="connsiteX0" fmla="*/ 12184768 w 12188767"/>
              <a:gd name="connsiteY0" fmla="*/ 1898790 h 1898790"/>
              <a:gd name="connsiteX1" fmla="*/ 0 w 12188767"/>
              <a:gd name="connsiteY1" fmla="*/ 1898790 h 1898790"/>
              <a:gd name="connsiteX2" fmla="*/ 0 w 12188767"/>
              <a:gd name="connsiteY2" fmla="*/ 588048 h 1898790"/>
              <a:gd name="connsiteX3" fmla="*/ 8860971 w 12188767"/>
              <a:gd name="connsiteY3" fmla="*/ 0 h 1898790"/>
              <a:gd name="connsiteX4" fmla="*/ 12188767 w 12188767"/>
              <a:gd name="connsiteY4" fmla="*/ 1132429 h 1898790"/>
              <a:gd name="connsiteX5" fmla="*/ 12184768 w 12188767"/>
              <a:gd name="connsiteY5" fmla="*/ 1898790 h 1898790"/>
              <a:gd name="connsiteX0" fmla="*/ 12184768 w 12188767"/>
              <a:gd name="connsiteY0" fmla="*/ 1900753 h 1900753"/>
              <a:gd name="connsiteX1" fmla="*/ 0 w 12188767"/>
              <a:gd name="connsiteY1" fmla="*/ 1900753 h 1900753"/>
              <a:gd name="connsiteX2" fmla="*/ 0 w 12188767"/>
              <a:gd name="connsiteY2" fmla="*/ 590011 h 1900753"/>
              <a:gd name="connsiteX3" fmla="*/ 8860971 w 12188767"/>
              <a:gd name="connsiteY3" fmla="*/ 1963 h 1900753"/>
              <a:gd name="connsiteX4" fmla="*/ 12188767 w 12188767"/>
              <a:gd name="connsiteY4" fmla="*/ 1134392 h 1900753"/>
              <a:gd name="connsiteX5" fmla="*/ 12184768 w 12188767"/>
              <a:gd name="connsiteY5" fmla="*/ 1900753 h 1900753"/>
              <a:gd name="connsiteX0" fmla="*/ 12184768 w 12188767"/>
              <a:gd name="connsiteY0" fmla="*/ 1928251 h 1928251"/>
              <a:gd name="connsiteX1" fmla="*/ 0 w 12188767"/>
              <a:gd name="connsiteY1" fmla="*/ 1928251 h 1928251"/>
              <a:gd name="connsiteX2" fmla="*/ 0 w 12188767"/>
              <a:gd name="connsiteY2" fmla="*/ 617509 h 1928251"/>
              <a:gd name="connsiteX3" fmla="*/ 3352800 w 12188767"/>
              <a:gd name="connsiteY3" fmla="*/ 356033 h 1928251"/>
              <a:gd name="connsiteX4" fmla="*/ 8860971 w 12188767"/>
              <a:gd name="connsiteY4" fmla="*/ 29461 h 1928251"/>
              <a:gd name="connsiteX5" fmla="*/ 12188767 w 12188767"/>
              <a:gd name="connsiteY5" fmla="*/ 1161890 h 1928251"/>
              <a:gd name="connsiteX6" fmla="*/ 12184768 w 12188767"/>
              <a:gd name="connsiteY6" fmla="*/ 1928251 h 1928251"/>
              <a:gd name="connsiteX0" fmla="*/ 12184768 w 12188767"/>
              <a:gd name="connsiteY0" fmla="*/ 1908727 h 1908727"/>
              <a:gd name="connsiteX1" fmla="*/ 0 w 12188767"/>
              <a:gd name="connsiteY1" fmla="*/ 1908727 h 1908727"/>
              <a:gd name="connsiteX2" fmla="*/ 0 w 12188767"/>
              <a:gd name="connsiteY2" fmla="*/ 597985 h 1908727"/>
              <a:gd name="connsiteX3" fmla="*/ 3374571 w 12188767"/>
              <a:gd name="connsiteY3" fmla="*/ 1243651 h 1908727"/>
              <a:gd name="connsiteX4" fmla="*/ 8860971 w 12188767"/>
              <a:gd name="connsiteY4" fmla="*/ 9937 h 1908727"/>
              <a:gd name="connsiteX5" fmla="*/ 12188767 w 12188767"/>
              <a:gd name="connsiteY5" fmla="*/ 1142366 h 1908727"/>
              <a:gd name="connsiteX6" fmla="*/ 12184768 w 12188767"/>
              <a:gd name="connsiteY6" fmla="*/ 1908727 h 1908727"/>
              <a:gd name="connsiteX0" fmla="*/ 12184768 w 12188767"/>
              <a:gd name="connsiteY0" fmla="*/ 1906573 h 1906573"/>
              <a:gd name="connsiteX1" fmla="*/ 0 w 12188767"/>
              <a:gd name="connsiteY1" fmla="*/ 1906573 h 1906573"/>
              <a:gd name="connsiteX2" fmla="*/ 0 w 12188767"/>
              <a:gd name="connsiteY2" fmla="*/ 595831 h 1906573"/>
              <a:gd name="connsiteX3" fmla="*/ 4027714 w 12188767"/>
              <a:gd name="connsiteY3" fmla="*/ 1618869 h 1906573"/>
              <a:gd name="connsiteX4" fmla="*/ 8860971 w 12188767"/>
              <a:gd name="connsiteY4" fmla="*/ 7783 h 1906573"/>
              <a:gd name="connsiteX5" fmla="*/ 12188767 w 12188767"/>
              <a:gd name="connsiteY5" fmla="*/ 1140212 h 1906573"/>
              <a:gd name="connsiteX6" fmla="*/ 12184768 w 12188767"/>
              <a:gd name="connsiteY6" fmla="*/ 1906573 h 1906573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0 w 12188767"/>
              <a:gd name="connsiteY2" fmla="*/ 596942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29029 w 12188767"/>
              <a:gd name="connsiteY2" fmla="*/ 1533114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0754 h 1900754"/>
              <a:gd name="connsiteX1" fmla="*/ 14514 w 12203281"/>
              <a:gd name="connsiteY1" fmla="*/ 1900754 h 1900754"/>
              <a:gd name="connsiteX2" fmla="*/ 0 w 12203281"/>
              <a:gd name="connsiteY2" fmla="*/ 938355 h 1900754"/>
              <a:gd name="connsiteX3" fmla="*/ 3055257 w 12203281"/>
              <a:gd name="connsiteY3" fmla="*/ 1395335 h 1900754"/>
              <a:gd name="connsiteX4" fmla="*/ 8875485 w 12203281"/>
              <a:gd name="connsiteY4" fmla="*/ 1964 h 1900754"/>
              <a:gd name="connsiteX5" fmla="*/ 12203281 w 12203281"/>
              <a:gd name="connsiteY5" fmla="*/ 1134393 h 1900754"/>
              <a:gd name="connsiteX6" fmla="*/ 12199282 w 12203281"/>
              <a:gd name="connsiteY6" fmla="*/ 1900754 h 1900754"/>
              <a:gd name="connsiteX0" fmla="*/ 12199282 w 12203281"/>
              <a:gd name="connsiteY0" fmla="*/ 1907999 h 1907999"/>
              <a:gd name="connsiteX1" fmla="*/ 14514 w 12203281"/>
              <a:gd name="connsiteY1" fmla="*/ 1907999 h 1907999"/>
              <a:gd name="connsiteX2" fmla="*/ 0 w 12203281"/>
              <a:gd name="connsiteY2" fmla="*/ 945600 h 1907999"/>
              <a:gd name="connsiteX3" fmla="*/ 3055257 w 12203281"/>
              <a:gd name="connsiteY3" fmla="*/ 1402580 h 1907999"/>
              <a:gd name="connsiteX4" fmla="*/ 8708571 w 12203281"/>
              <a:gd name="connsiteY4" fmla="*/ 1952 h 1907999"/>
              <a:gd name="connsiteX5" fmla="*/ 12203281 w 12203281"/>
              <a:gd name="connsiteY5" fmla="*/ 1141638 h 1907999"/>
              <a:gd name="connsiteX6" fmla="*/ 12199282 w 12203281"/>
              <a:gd name="connsiteY6" fmla="*/ 1907999 h 1907999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0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6161 h 1906161"/>
              <a:gd name="connsiteX1" fmla="*/ 0 w 12203281"/>
              <a:gd name="connsiteY1" fmla="*/ 1906161 h 1906161"/>
              <a:gd name="connsiteX2" fmla="*/ 0 w 12203281"/>
              <a:gd name="connsiteY2" fmla="*/ 943762 h 1906161"/>
              <a:gd name="connsiteX3" fmla="*/ 3055257 w 12203281"/>
              <a:gd name="connsiteY3" fmla="*/ 1400742 h 1906161"/>
              <a:gd name="connsiteX4" fmla="*/ 8708571 w 12203281"/>
              <a:gd name="connsiteY4" fmla="*/ 114 h 1906161"/>
              <a:gd name="connsiteX5" fmla="*/ 12203281 w 12203281"/>
              <a:gd name="connsiteY5" fmla="*/ 1139800 h 1906161"/>
              <a:gd name="connsiteX6" fmla="*/ 12199282 w 12203281"/>
              <a:gd name="connsiteY6" fmla="*/ 1906161 h 1906161"/>
              <a:gd name="connsiteX0" fmla="*/ 12199282 w 12203281"/>
              <a:gd name="connsiteY0" fmla="*/ 1913416 h 1913416"/>
              <a:gd name="connsiteX1" fmla="*/ 0 w 12203281"/>
              <a:gd name="connsiteY1" fmla="*/ 1913416 h 1913416"/>
              <a:gd name="connsiteX2" fmla="*/ 0 w 12203281"/>
              <a:gd name="connsiteY2" fmla="*/ 951017 h 1913416"/>
              <a:gd name="connsiteX3" fmla="*/ 3055257 w 12203281"/>
              <a:gd name="connsiteY3" fmla="*/ 1407997 h 1913416"/>
              <a:gd name="connsiteX4" fmla="*/ 8730342 w 12203281"/>
              <a:gd name="connsiteY4" fmla="*/ 112 h 1913416"/>
              <a:gd name="connsiteX5" fmla="*/ 12203281 w 12203281"/>
              <a:gd name="connsiteY5" fmla="*/ 1147055 h 1913416"/>
              <a:gd name="connsiteX6" fmla="*/ 12199282 w 12203281"/>
              <a:gd name="connsiteY6" fmla="*/ 1913416 h 1913416"/>
              <a:gd name="connsiteX0" fmla="*/ 12199282 w 12203281"/>
              <a:gd name="connsiteY0" fmla="*/ 1913416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9282 w 12203281"/>
              <a:gd name="connsiteY6" fmla="*/ 1913416 h 6064501"/>
              <a:gd name="connsiteX0" fmla="*/ 12192025 w 12203281"/>
              <a:gd name="connsiteY0" fmla="*/ 6049987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2025 w 12203281"/>
              <a:gd name="connsiteY6" fmla="*/ 6049987 h 6064501"/>
              <a:gd name="connsiteX0" fmla="*/ 12192025 w 12203281"/>
              <a:gd name="connsiteY0" fmla="*/ 6049987 h 6049987"/>
              <a:gd name="connsiteX1" fmla="*/ 0 w 12203281"/>
              <a:gd name="connsiteY1" fmla="*/ 6035473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  <a:gd name="connsiteX0" fmla="*/ 12192025 w 12203281"/>
              <a:gd name="connsiteY0" fmla="*/ 6049987 h 6049987"/>
              <a:gd name="connsiteX1" fmla="*/ 7257 w 12203281"/>
              <a:gd name="connsiteY1" fmla="*/ 6042730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281" h="6049987">
                <a:moveTo>
                  <a:pt x="12192025" y="6049987"/>
                </a:moveTo>
                <a:lnTo>
                  <a:pt x="7257" y="6042730"/>
                </a:lnTo>
                <a:lnTo>
                  <a:pt x="0" y="951017"/>
                </a:lnTo>
                <a:cubicBezTo>
                  <a:pt x="1023257" y="1291324"/>
                  <a:pt x="1665515" y="1491491"/>
                  <a:pt x="3055257" y="1407997"/>
                </a:cubicBezTo>
                <a:cubicBezTo>
                  <a:pt x="4532085" y="1309989"/>
                  <a:pt x="6887567" y="13401"/>
                  <a:pt x="8730342" y="112"/>
                </a:cubicBezTo>
                <a:cubicBezTo>
                  <a:pt x="10573117" y="-13177"/>
                  <a:pt x="12202067" y="1153533"/>
                  <a:pt x="12203281" y="1147055"/>
                </a:cubicBezTo>
                <a:lnTo>
                  <a:pt x="12192025" y="6049987"/>
                </a:lnTo>
                <a:close/>
              </a:path>
            </a:pathLst>
          </a:custGeom>
          <a:solidFill>
            <a:schemeClr val="accent2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1F781D6-A5D5-99F4-058E-AA32F921EA2C}"/>
              </a:ext>
            </a:extLst>
          </p:cNvPr>
          <p:cNvSpPr/>
          <p:nvPr userDrawn="1"/>
        </p:nvSpPr>
        <p:spPr>
          <a:xfrm>
            <a:off x="605470" y="557524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2" y="5019157"/>
            <a:ext cx="10905029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4605296-62CD-6BE0-D3DF-79395385C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3740945"/>
            <a:ext cx="5829031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F5F9F81-31E0-C65B-138A-5371FEC2F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F2F32E11-08DF-74AC-95CC-855B443D147B}"/>
              </a:ext>
            </a:extLst>
          </p:cNvPr>
          <p:cNvSpPr/>
          <p:nvPr userDrawn="1"/>
        </p:nvSpPr>
        <p:spPr>
          <a:xfrm>
            <a:off x="-5641" y="821974"/>
            <a:ext cx="12203281" cy="6049987"/>
          </a:xfrm>
          <a:custGeom>
            <a:avLst/>
            <a:gdLst>
              <a:gd name="connsiteX0" fmla="*/ 12184768 w 12188767"/>
              <a:gd name="connsiteY0" fmla="*/ 1802922 h 1802922"/>
              <a:gd name="connsiteX1" fmla="*/ 0 w 12188767"/>
              <a:gd name="connsiteY1" fmla="*/ 1802922 h 1802922"/>
              <a:gd name="connsiteX2" fmla="*/ 0 w 12188767"/>
              <a:gd name="connsiteY2" fmla="*/ 492180 h 1802922"/>
              <a:gd name="connsiteX3" fmla="*/ 12188767 w 12188767"/>
              <a:gd name="connsiteY3" fmla="*/ 281817 h 1802922"/>
              <a:gd name="connsiteX4" fmla="*/ 12184768 w 12188767"/>
              <a:gd name="connsiteY4" fmla="*/ 1802922 h 1802922"/>
              <a:gd name="connsiteX0" fmla="*/ 12184768 w 12188767"/>
              <a:gd name="connsiteY0" fmla="*/ 1524558 h 1524558"/>
              <a:gd name="connsiteX1" fmla="*/ 0 w 12188767"/>
              <a:gd name="connsiteY1" fmla="*/ 1524558 h 1524558"/>
              <a:gd name="connsiteX2" fmla="*/ 0 w 12188767"/>
              <a:gd name="connsiteY2" fmla="*/ 213816 h 1524558"/>
              <a:gd name="connsiteX3" fmla="*/ 7910286 w 12188767"/>
              <a:gd name="connsiteY3" fmla="*/ 1084454 h 1524558"/>
              <a:gd name="connsiteX4" fmla="*/ 12188767 w 12188767"/>
              <a:gd name="connsiteY4" fmla="*/ 3453 h 1524558"/>
              <a:gd name="connsiteX5" fmla="*/ 12184768 w 12188767"/>
              <a:gd name="connsiteY5" fmla="*/ 1524558 h 1524558"/>
              <a:gd name="connsiteX0" fmla="*/ 12184768 w 12188767"/>
              <a:gd name="connsiteY0" fmla="*/ 1915739 h 1915739"/>
              <a:gd name="connsiteX1" fmla="*/ 0 w 12188767"/>
              <a:gd name="connsiteY1" fmla="*/ 1915739 h 1915739"/>
              <a:gd name="connsiteX2" fmla="*/ 0 w 12188767"/>
              <a:gd name="connsiteY2" fmla="*/ 604997 h 1915739"/>
              <a:gd name="connsiteX3" fmla="*/ 8701314 w 12188767"/>
              <a:gd name="connsiteY3" fmla="*/ 2435 h 1915739"/>
              <a:gd name="connsiteX4" fmla="*/ 12188767 w 12188767"/>
              <a:gd name="connsiteY4" fmla="*/ 394634 h 1915739"/>
              <a:gd name="connsiteX5" fmla="*/ 12184768 w 12188767"/>
              <a:gd name="connsiteY5" fmla="*/ 1915739 h 1915739"/>
              <a:gd name="connsiteX0" fmla="*/ 12184768 w 12184768"/>
              <a:gd name="connsiteY0" fmla="*/ 1914140 h 1914140"/>
              <a:gd name="connsiteX1" fmla="*/ 0 w 12184768"/>
              <a:gd name="connsiteY1" fmla="*/ 1914140 h 1914140"/>
              <a:gd name="connsiteX2" fmla="*/ 0 w 12184768"/>
              <a:gd name="connsiteY2" fmla="*/ 603398 h 1914140"/>
              <a:gd name="connsiteX3" fmla="*/ 8701314 w 12184768"/>
              <a:gd name="connsiteY3" fmla="*/ 836 h 1914140"/>
              <a:gd name="connsiteX4" fmla="*/ 12181510 w 12184768"/>
              <a:gd name="connsiteY4" fmla="*/ 1118750 h 1914140"/>
              <a:gd name="connsiteX5" fmla="*/ 12184768 w 12184768"/>
              <a:gd name="connsiteY5" fmla="*/ 1914140 h 1914140"/>
              <a:gd name="connsiteX0" fmla="*/ 12184768 w 12188767"/>
              <a:gd name="connsiteY0" fmla="*/ 1914079 h 1914079"/>
              <a:gd name="connsiteX1" fmla="*/ 0 w 12188767"/>
              <a:gd name="connsiteY1" fmla="*/ 1914079 h 1914079"/>
              <a:gd name="connsiteX2" fmla="*/ 0 w 12188767"/>
              <a:gd name="connsiteY2" fmla="*/ 603337 h 1914079"/>
              <a:gd name="connsiteX3" fmla="*/ 8701314 w 12188767"/>
              <a:gd name="connsiteY3" fmla="*/ 775 h 1914079"/>
              <a:gd name="connsiteX4" fmla="*/ 12188767 w 12188767"/>
              <a:gd name="connsiteY4" fmla="*/ 1205775 h 1914079"/>
              <a:gd name="connsiteX5" fmla="*/ 12184768 w 12188767"/>
              <a:gd name="connsiteY5" fmla="*/ 1914079 h 1914079"/>
              <a:gd name="connsiteX0" fmla="*/ 12184768 w 12188767"/>
              <a:gd name="connsiteY0" fmla="*/ 1914118 h 1914118"/>
              <a:gd name="connsiteX1" fmla="*/ 0 w 12188767"/>
              <a:gd name="connsiteY1" fmla="*/ 1914118 h 1914118"/>
              <a:gd name="connsiteX2" fmla="*/ 0 w 12188767"/>
              <a:gd name="connsiteY2" fmla="*/ 603376 h 1914118"/>
              <a:gd name="connsiteX3" fmla="*/ 8701314 w 12188767"/>
              <a:gd name="connsiteY3" fmla="*/ 814 h 1914118"/>
              <a:gd name="connsiteX4" fmla="*/ 12188767 w 12188767"/>
              <a:gd name="connsiteY4" fmla="*/ 1147757 h 1914118"/>
              <a:gd name="connsiteX5" fmla="*/ 12184768 w 12188767"/>
              <a:gd name="connsiteY5" fmla="*/ 1914118 h 1914118"/>
              <a:gd name="connsiteX0" fmla="*/ 12184768 w 12188767"/>
              <a:gd name="connsiteY0" fmla="*/ 1914065 h 1914065"/>
              <a:gd name="connsiteX1" fmla="*/ 0 w 12188767"/>
              <a:gd name="connsiteY1" fmla="*/ 1914065 h 1914065"/>
              <a:gd name="connsiteX2" fmla="*/ 0 w 12188767"/>
              <a:gd name="connsiteY2" fmla="*/ 603323 h 1914065"/>
              <a:gd name="connsiteX3" fmla="*/ 8701314 w 12188767"/>
              <a:gd name="connsiteY3" fmla="*/ 761 h 1914065"/>
              <a:gd name="connsiteX4" fmla="*/ 12188767 w 12188767"/>
              <a:gd name="connsiteY4" fmla="*/ 1147704 h 1914065"/>
              <a:gd name="connsiteX5" fmla="*/ 12184768 w 12188767"/>
              <a:gd name="connsiteY5" fmla="*/ 1914065 h 1914065"/>
              <a:gd name="connsiteX0" fmla="*/ 12184768 w 12188767"/>
              <a:gd name="connsiteY0" fmla="*/ 1812535 h 1812535"/>
              <a:gd name="connsiteX1" fmla="*/ 0 w 12188767"/>
              <a:gd name="connsiteY1" fmla="*/ 1812535 h 1812535"/>
              <a:gd name="connsiteX2" fmla="*/ 0 w 12188767"/>
              <a:gd name="connsiteY2" fmla="*/ 501793 h 1812535"/>
              <a:gd name="connsiteX3" fmla="*/ 8708571 w 12188767"/>
              <a:gd name="connsiteY3" fmla="*/ 831 h 1812535"/>
              <a:gd name="connsiteX4" fmla="*/ 12188767 w 12188767"/>
              <a:gd name="connsiteY4" fmla="*/ 1046174 h 1812535"/>
              <a:gd name="connsiteX5" fmla="*/ 12184768 w 12188767"/>
              <a:gd name="connsiteY5" fmla="*/ 1812535 h 1812535"/>
              <a:gd name="connsiteX0" fmla="*/ 12184768 w 12188767"/>
              <a:gd name="connsiteY0" fmla="*/ 1899559 h 1899559"/>
              <a:gd name="connsiteX1" fmla="*/ 0 w 12188767"/>
              <a:gd name="connsiteY1" fmla="*/ 1899559 h 1899559"/>
              <a:gd name="connsiteX2" fmla="*/ 0 w 12188767"/>
              <a:gd name="connsiteY2" fmla="*/ 588817 h 1899559"/>
              <a:gd name="connsiteX3" fmla="*/ 8860971 w 12188767"/>
              <a:gd name="connsiteY3" fmla="*/ 769 h 1899559"/>
              <a:gd name="connsiteX4" fmla="*/ 12188767 w 12188767"/>
              <a:gd name="connsiteY4" fmla="*/ 1133198 h 1899559"/>
              <a:gd name="connsiteX5" fmla="*/ 12184768 w 12188767"/>
              <a:gd name="connsiteY5" fmla="*/ 1899559 h 1899559"/>
              <a:gd name="connsiteX0" fmla="*/ 12184768 w 12188767"/>
              <a:gd name="connsiteY0" fmla="*/ 1898790 h 1898790"/>
              <a:gd name="connsiteX1" fmla="*/ 0 w 12188767"/>
              <a:gd name="connsiteY1" fmla="*/ 1898790 h 1898790"/>
              <a:gd name="connsiteX2" fmla="*/ 0 w 12188767"/>
              <a:gd name="connsiteY2" fmla="*/ 588048 h 1898790"/>
              <a:gd name="connsiteX3" fmla="*/ 8860971 w 12188767"/>
              <a:gd name="connsiteY3" fmla="*/ 0 h 1898790"/>
              <a:gd name="connsiteX4" fmla="*/ 12188767 w 12188767"/>
              <a:gd name="connsiteY4" fmla="*/ 1132429 h 1898790"/>
              <a:gd name="connsiteX5" fmla="*/ 12184768 w 12188767"/>
              <a:gd name="connsiteY5" fmla="*/ 1898790 h 1898790"/>
              <a:gd name="connsiteX0" fmla="*/ 12184768 w 12188767"/>
              <a:gd name="connsiteY0" fmla="*/ 1900753 h 1900753"/>
              <a:gd name="connsiteX1" fmla="*/ 0 w 12188767"/>
              <a:gd name="connsiteY1" fmla="*/ 1900753 h 1900753"/>
              <a:gd name="connsiteX2" fmla="*/ 0 w 12188767"/>
              <a:gd name="connsiteY2" fmla="*/ 590011 h 1900753"/>
              <a:gd name="connsiteX3" fmla="*/ 8860971 w 12188767"/>
              <a:gd name="connsiteY3" fmla="*/ 1963 h 1900753"/>
              <a:gd name="connsiteX4" fmla="*/ 12188767 w 12188767"/>
              <a:gd name="connsiteY4" fmla="*/ 1134392 h 1900753"/>
              <a:gd name="connsiteX5" fmla="*/ 12184768 w 12188767"/>
              <a:gd name="connsiteY5" fmla="*/ 1900753 h 1900753"/>
              <a:gd name="connsiteX0" fmla="*/ 12184768 w 12188767"/>
              <a:gd name="connsiteY0" fmla="*/ 1928251 h 1928251"/>
              <a:gd name="connsiteX1" fmla="*/ 0 w 12188767"/>
              <a:gd name="connsiteY1" fmla="*/ 1928251 h 1928251"/>
              <a:gd name="connsiteX2" fmla="*/ 0 w 12188767"/>
              <a:gd name="connsiteY2" fmla="*/ 617509 h 1928251"/>
              <a:gd name="connsiteX3" fmla="*/ 3352800 w 12188767"/>
              <a:gd name="connsiteY3" fmla="*/ 356033 h 1928251"/>
              <a:gd name="connsiteX4" fmla="*/ 8860971 w 12188767"/>
              <a:gd name="connsiteY4" fmla="*/ 29461 h 1928251"/>
              <a:gd name="connsiteX5" fmla="*/ 12188767 w 12188767"/>
              <a:gd name="connsiteY5" fmla="*/ 1161890 h 1928251"/>
              <a:gd name="connsiteX6" fmla="*/ 12184768 w 12188767"/>
              <a:gd name="connsiteY6" fmla="*/ 1928251 h 1928251"/>
              <a:gd name="connsiteX0" fmla="*/ 12184768 w 12188767"/>
              <a:gd name="connsiteY0" fmla="*/ 1908727 h 1908727"/>
              <a:gd name="connsiteX1" fmla="*/ 0 w 12188767"/>
              <a:gd name="connsiteY1" fmla="*/ 1908727 h 1908727"/>
              <a:gd name="connsiteX2" fmla="*/ 0 w 12188767"/>
              <a:gd name="connsiteY2" fmla="*/ 597985 h 1908727"/>
              <a:gd name="connsiteX3" fmla="*/ 3374571 w 12188767"/>
              <a:gd name="connsiteY3" fmla="*/ 1243651 h 1908727"/>
              <a:gd name="connsiteX4" fmla="*/ 8860971 w 12188767"/>
              <a:gd name="connsiteY4" fmla="*/ 9937 h 1908727"/>
              <a:gd name="connsiteX5" fmla="*/ 12188767 w 12188767"/>
              <a:gd name="connsiteY5" fmla="*/ 1142366 h 1908727"/>
              <a:gd name="connsiteX6" fmla="*/ 12184768 w 12188767"/>
              <a:gd name="connsiteY6" fmla="*/ 1908727 h 1908727"/>
              <a:gd name="connsiteX0" fmla="*/ 12184768 w 12188767"/>
              <a:gd name="connsiteY0" fmla="*/ 1906573 h 1906573"/>
              <a:gd name="connsiteX1" fmla="*/ 0 w 12188767"/>
              <a:gd name="connsiteY1" fmla="*/ 1906573 h 1906573"/>
              <a:gd name="connsiteX2" fmla="*/ 0 w 12188767"/>
              <a:gd name="connsiteY2" fmla="*/ 595831 h 1906573"/>
              <a:gd name="connsiteX3" fmla="*/ 4027714 w 12188767"/>
              <a:gd name="connsiteY3" fmla="*/ 1618869 h 1906573"/>
              <a:gd name="connsiteX4" fmla="*/ 8860971 w 12188767"/>
              <a:gd name="connsiteY4" fmla="*/ 7783 h 1906573"/>
              <a:gd name="connsiteX5" fmla="*/ 12188767 w 12188767"/>
              <a:gd name="connsiteY5" fmla="*/ 1140212 h 1906573"/>
              <a:gd name="connsiteX6" fmla="*/ 12184768 w 12188767"/>
              <a:gd name="connsiteY6" fmla="*/ 1906573 h 1906573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0 w 12188767"/>
              <a:gd name="connsiteY2" fmla="*/ 596942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29029 w 12188767"/>
              <a:gd name="connsiteY2" fmla="*/ 1533114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0754 h 1900754"/>
              <a:gd name="connsiteX1" fmla="*/ 14514 w 12203281"/>
              <a:gd name="connsiteY1" fmla="*/ 1900754 h 1900754"/>
              <a:gd name="connsiteX2" fmla="*/ 0 w 12203281"/>
              <a:gd name="connsiteY2" fmla="*/ 938355 h 1900754"/>
              <a:gd name="connsiteX3" fmla="*/ 3055257 w 12203281"/>
              <a:gd name="connsiteY3" fmla="*/ 1395335 h 1900754"/>
              <a:gd name="connsiteX4" fmla="*/ 8875485 w 12203281"/>
              <a:gd name="connsiteY4" fmla="*/ 1964 h 1900754"/>
              <a:gd name="connsiteX5" fmla="*/ 12203281 w 12203281"/>
              <a:gd name="connsiteY5" fmla="*/ 1134393 h 1900754"/>
              <a:gd name="connsiteX6" fmla="*/ 12199282 w 12203281"/>
              <a:gd name="connsiteY6" fmla="*/ 1900754 h 1900754"/>
              <a:gd name="connsiteX0" fmla="*/ 12199282 w 12203281"/>
              <a:gd name="connsiteY0" fmla="*/ 1907999 h 1907999"/>
              <a:gd name="connsiteX1" fmla="*/ 14514 w 12203281"/>
              <a:gd name="connsiteY1" fmla="*/ 1907999 h 1907999"/>
              <a:gd name="connsiteX2" fmla="*/ 0 w 12203281"/>
              <a:gd name="connsiteY2" fmla="*/ 945600 h 1907999"/>
              <a:gd name="connsiteX3" fmla="*/ 3055257 w 12203281"/>
              <a:gd name="connsiteY3" fmla="*/ 1402580 h 1907999"/>
              <a:gd name="connsiteX4" fmla="*/ 8708571 w 12203281"/>
              <a:gd name="connsiteY4" fmla="*/ 1952 h 1907999"/>
              <a:gd name="connsiteX5" fmla="*/ 12203281 w 12203281"/>
              <a:gd name="connsiteY5" fmla="*/ 1141638 h 1907999"/>
              <a:gd name="connsiteX6" fmla="*/ 12199282 w 12203281"/>
              <a:gd name="connsiteY6" fmla="*/ 1907999 h 1907999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0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6161 h 1906161"/>
              <a:gd name="connsiteX1" fmla="*/ 0 w 12203281"/>
              <a:gd name="connsiteY1" fmla="*/ 1906161 h 1906161"/>
              <a:gd name="connsiteX2" fmla="*/ 0 w 12203281"/>
              <a:gd name="connsiteY2" fmla="*/ 943762 h 1906161"/>
              <a:gd name="connsiteX3" fmla="*/ 3055257 w 12203281"/>
              <a:gd name="connsiteY3" fmla="*/ 1400742 h 1906161"/>
              <a:gd name="connsiteX4" fmla="*/ 8708571 w 12203281"/>
              <a:gd name="connsiteY4" fmla="*/ 114 h 1906161"/>
              <a:gd name="connsiteX5" fmla="*/ 12203281 w 12203281"/>
              <a:gd name="connsiteY5" fmla="*/ 1139800 h 1906161"/>
              <a:gd name="connsiteX6" fmla="*/ 12199282 w 12203281"/>
              <a:gd name="connsiteY6" fmla="*/ 1906161 h 1906161"/>
              <a:gd name="connsiteX0" fmla="*/ 12199282 w 12203281"/>
              <a:gd name="connsiteY0" fmla="*/ 1913416 h 1913416"/>
              <a:gd name="connsiteX1" fmla="*/ 0 w 12203281"/>
              <a:gd name="connsiteY1" fmla="*/ 1913416 h 1913416"/>
              <a:gd name="connsiteX2" fmla="*/ 0 w 12203281"/>
              <a:gd name="connsiteY2" fmla="*/ 951017 h 1913416"/>
              <a:gd name="connsiteX3" fmla="*/ 3055257 w 12203281"/>
              <a:gd name="connsiteY3" fmla="*/ 1407997 h 1913416"/>
              <a:gd name="connsiteX4" fmla="*/ 8730342 w 12203281"/>
              <a:gd name="connsiteY4" fmla="*/ 112 h 1913416"/>
              <a:gd name="connsiteX5" fmla="*/ 12203281 w 12203281"/>
              <a:gd name="connsiteY5" fmla="*/ 1147055 h 1913416"/>
              <a:gd name="connsiteX6" fmla="*/ 12199282 w 12203281"/>
              <a:gd name="connsiteY6" fmla="*/ 1913416 h 1913416"/>
              <a:gd name="connsiteX0" fmla="*/ 12199282 w 12203281"/>
              <a:gd name="connsiteY0" fmla="*/ 1913416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9282 w 12203281"/>
              <a:gd name="connsiteY6" fmla="*/ 1913416 h 6064501"/>
              <a:gd name="connsiteX0" fmla="*/ 12192025 w 12203281"/>
              <a:gd name="connsiteY0" fmla="*/ 6049987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2025 w 12203281"/>
              <a:gd name="connsiteY6" fmla="*/ 6049987 h 6064501"/>
              <a:gd name="connsiteX0" fmla="*/ 12192025 w 12203281"/>
              <a:gd name="connsiteY0" fmla="*/ 6049987 h 6049987"/>
              <a:gd name="connsiteX1" fmla="*/ 0 w 12203281"/>
              <a:gd name="connsiteY1" fmla="*/ 6035473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  <a:gd name="connsiteX0" fmla="*/ 12192025 w 12203281"/>
              <a:gd name="connsiteY0" fmla="*/ 6049987 h 6049987"/>
              <a:gd name="connsiteX1" fmla="*/ 7257 w 12203281"/>
              <a:gd name="connsiteY1" fmla="*/ 6042730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281" h="6049987">
                <a:moveTo>
                  <a:pt x="12192025" y="6049987"/>
                </a:moveTo>
                <a:lnTo>
                  <a:pt x="7257" y="6042730"/>
                </a:lnTo>
                <a:lnTo>
                  <a:pt x="0" y="951017"/>
                </a:lnTo>
                <a:cubicBezTo>
                  <a:pt x="1023257" y="1291324"/>
                  <a:pt x="1665515" y="1491491"/>
                  <a:pt x="3055257" y="1407997"/>
                </a:cubicBezTo>
                <a:cubicBezTo>
                  <a:pt x="4532085" y="1309989"/>
                  <a:pt x="6887567" y="13401"/>
                  <a:pt x="8730342" y="112"/>
                </a:cubicBezTo>
                <a:cubicBezTo>
                  <a:pt x="10573117" y="-13177"/>
                  <a:pt x="12202067" y="1153533"/>
                  <a:pt x="12203281" y="1147055"/>
                </a:cubicBezTo>
                <a:lnTo>
                  <a:pt x="12192025" y="6049987"/>
                </a:lnTo>
                <a:close/>
              </a:path>
            </a:pathLst>
          </a:custGeom>
          <a:solidFill>
            <a:srgbClr val="255330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1F781D6-A5D5-99F4-058E-AA32F921EA2C}"/>
              </a:ext>
            </a:extLst>
          </p:cNvPr>
          <p:cNvSpPr/>
          <p:nvPr userDrawn="1"/>
        </p:nvSpPr>
        <p:spPr>
          <a:xfrm>
            <a:off x="602295" y="558289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5019157"/>
            <a:ext cx="9900602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rgbClr val="D8F5D4"/>
                </a:solidFill>
                <a:latin typeface="+mj-lt"/>
              </a:defRPr>
            </a:lvl1pPr>
          </a:lstStyle>
          <a:p>
            <a:pPr lvl="0"/>
            <a:r>
              <a:rPr lang="nb-NO"/>
              <a:t>Eventuelt undertittel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4605296-62CD-6BE0-D3DF-79395385C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3740945"/>
            <a:ext cx="5811446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rgbClr val="D8F5D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Tittel på presentasjonen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63F412B-041C-B8F2-8AC3-6B57F21B3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90B3A5C-87F1-61A8-4CFC-6897BE8E6A6E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9A4B9-FE0F-4461-2A5A-17B83EE73F68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blå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8999E-474D-8DA1-BB05-7F25D69FEB04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blå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55486-9C82-AA0F-74D8-A23BFCD4ED67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blå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E6C1B-D70C-B7DA-A27F-F187973FBE12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FCC6DC-7F6F-D0E5-188D-3376188B5A78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Hovedfarger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608FC-59D4-2E6C-A792-0FDFB1E09EB2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Sekundærfarger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E779D-1457-74EC-A3F3-6A32D901C57A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2EA615D-C7F2-B795-CC6D-ABA08DFFCFF7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2C5A1FC-7080-04A0-6429-EA9CCF5FE6CD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5C31F1-CE52-DFE3-7401-5F04ADBC2DB5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F590AE2-6395-8809-45E6-F095B9F68325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E38471-9CA8-A460-2BF9-E8F6586FFF6E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grå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C4ACD5-37E6-D26C-371D-E74E4CF78262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medium grå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F9B962-EE28-576F-DB9F-C59794DC089F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grå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2515BF-2C30-B8E1-DDF7-6824A2375369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rød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D7F711-04E6-DD87-79DC-719B4810C686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rød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55E8239-F75E-B678-9996-E7676BC2FF2D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01C63E2-7996-2E59-DC09-14A8A0A41063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BF7FBBD-2202-F0A4-B63E-DFC21CE3EC70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EA247C-D5A8-C4FA-9C0A-425FC9CB490B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F789098-C5BB-3502-0D11-9FAE596DE721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B8E3A0-811C-33F2-1E6B-0FA63646CEF0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rød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EE54EA-2F0C-9A7A-D948-779917D9DA35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brun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B04876-54D3-B356-6284-FB2A56F62E60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gul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6D07C8-818D-3600-7978-EF3C1ED47940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17A06F5-3C70-6A19-8FD2-540672DD62FD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grønn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D37B5E5-7DA6-9A96-933B-257BB5D50052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4FEFED8-6236-1913-26FD-4755FB904C4B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E7C32EC-3503-6BA7-304D-764F42BB50DF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9611F8E-FE2B-E1D0-E1DB-DF5AAEAF1F75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6234C9A-CCE4-8E7B-DBF6-4DADACDAE396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6CE8803-F698-9399-A99F-0165683B778B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grønn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6BA667-2944-3A79-2FFF-E7AA162F255A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grønn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F03C792-F98F-108D-372B-F76F6A2275CC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1EB7B17-F75F-F937-21DA-377E62CB0ACD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8CE4FF2-EF19-8247-31CC-F14758F38445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Flere maler</a:t>
            </a:r>
            <a:endParaRPr lang="en-NO" sz="1200" b="1"/>
          </a:p>
        </p:txBody>
      </p:sp>
      <p:pic>
        <p:nvPicPr>
          <p:cNvPr id="3" name="Bilde 2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91F80DC4-6760-26EA-E60C-03879E4CA1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943F1-0CE7-5F49-C227-5374EAF4C43F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76316-8B50-B78B-FB5D-D078226AA521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6039A-3403-DF36-C6AA-BD8632FB0815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2C2BE-1837-860E-B56D-2CA54B11A324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DA71B-3B0D-8754-5FBE-9FFA0106452B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02F92-C6C5-FCDE-7A09-2C89EC37CEF5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3511-492E-E2AB-B0C5-3B787D65AA4A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663DF7-23DD-F521-A850-4E765D659C21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242AA-4482-E3E8-6EA5-53295FD1BFB2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008B1-C68D-EAF9-DA19-73A6AEEF1EB8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283A2D-296E-6301-4201-BD17C781BAE0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16D517-94A6-A232-8466-D6B3B3979874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0B9BEF-BC4E-7FFC-8DB4-EBF0F3F74200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380EA-0D7B-D3AD-64D8-18E88A325C81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F87BB-1FA6-539F-0F59-335254829D53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44FED-9C71-34CD-0D46-6C393BECF6C7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A99624-67F9-579C-FC61-D5DCED3E88FF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AFC70A-1A83-3CB7-A81D-4A97FF8B1F3B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8BB510-EEEC-1363-27A9-4998D6666404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E9D6EA-703E-1E44-9B5D-0F52184AB397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F64815-D41E-E070-A904-A7F2D4811FC5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B0933B-9E23-58FC-02D3-B717E47604B5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1E72E-23B3-F8F2-4E14-C5BC29E227C0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D93D9F-C6BB-E099-E722-DEECF87A45D3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32291-26EA-74CA-3685-698C08AB4F44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666031-A302-BFBC-C4CA-0185B4A8A63A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6345EC-2A07-AB7E-DD8B-628C39E2F351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EDD329-5CB3-2CC7-F1D2-EEF400BC6BDA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2BEC6B-ECB7-7C05-A19C-16DD2581F9C8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B7EB1E-5290-459A-6C00-8067D157FE56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DC7CF7-8A1E-7C8F-61C1-6BB90D735753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9227D4-B5D4-3E50-E831-1249ECF0F99A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ED02A-6D98-03FA-7941-40B6F20016E7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D4C349-46FD-2638-D9A4-8274B6618B34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9DE041-1BFE-864F-207E-1D40504EBCCD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336AB1-AA7F-5A77-511A-3A4C6A709C70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id="{24EBCE29-EBF4-3E7F-6304-A3CF82F0FA3B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Flere maler</a:t>
            </a:r>
            <a:endParaRPr lang="en-NO" sz="1200" b="1"/>
          </a:p>
        </p:txBody>
      </p:sp>
      <p:pic>
        <p:nvPicPr>
          <p:cNvPr id="39" name="Bilde 38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A0017FD5-5A18-9415-3F30-90E440E1D7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1F061-1112-18C5-62CE-B9D53BA9C664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6E949-5F28-C912-308D-A9877D1BBEAD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FDE0B-EB60-C456-CD68-93D54E28E75A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1B6A0-92E3-8968-20A3-7F5E5D89BDE0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03A8C-0FEF-1024-8146-CFCC22D765AF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9CD57-DF38-F293-BB3D-2F6EE2316080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20AEA-0E93-AEFB-1E49-76C9DA4269B8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27A0FC-78C2-3136-657B-DB58852BB4DC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158D48-29F3-1BAF-A999-FA8DA1303682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A6CDBA-2906-C3FE-D93D-1EE7A165E66E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36A484-2751-1E82-B2AE-A20CFBF70D10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49D61F-3562-B4F2-E23D-AF2CFA7839C0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0AA66-1BA5-306C-8C03-642DF43DA2CF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67AAC-B409-74ED-6C53-D7B5BB07E1DE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0772D5-2A36-F7BC-1498-57E42C35EC38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AA1FB-1793-72BD-5A80-B50F85916E4F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B1DDD-B8BE-8F81-F55B-FC19A00B4F73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423B4C-9A95-440B-B173-741F112AF91F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9B70B9-37B9-BC12-A8C5-F6CFE03AFFD0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C6F507-05CC-DB85-1A7B-A8F0B503EE57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065FDB-A96F-AFF0-999A-00FC338F05EB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E6247-C3E3-DC36-00DE-0196B2D8CBE8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46B51F-3307-C222-D0E9-531E2D496221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FBEA5E-FF11-83DC-7D24-477D053F2234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F3AF2-6D52-D1B1-7053-914C09186901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174FDE-F177-162F-06F4-6E18687AB9C3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35B5F5-1F6C-03E2-4965-E9F128DB85B2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0DF4BE-E7BA-A44C-D7EA-EBDDA54093B4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E21BC7-ED33-0707-834A-DF69161D2812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A8E57F-0B4D-825E-AD99-19D0937CDC95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6C7380-3291-E526-86A2-F492EA61713E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D9D01E-4486-386E-6D93-C519C0447E78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75E4EC-F7B4-0306-5293-2E26A53A0992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4FDED9-F931-31DB-9CA5-9719C3450972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7C961F-AC43-3946-93DD-8109DB4D28F0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CE1DCA0-84AF-7B6D-B897-8709CFCDAA2C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40" name="TextBox 84">
            <a:extLst>
              <a:ext uri="{FF2B5EF4-FFF2-40B4-BE49-F238E27FC236}">
                <a16:creationId xmlns:a16="http://schemas.microsoft.com/office/drawing/2014/main" id="{4213BB6D-533F-4E24-2AF0-860082AE04FC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Flere maler</a:t>
            </a:r>
            <a:endParaRPr lang="en-NO" sz="1200" b="1"/>
          </a:p>
        </p:txBody>
      </p:sp>
      <p:pic>
        <p:nvPicPr>
          <p:cNvPr id="41" name="Bilde 40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0E978B51-E54C-52C1-2B03-D474DB53EF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776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A90D3-D1EB-89D1-5F12-D24AAD22B89D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0C80A-9747-9581-F3ED-887CB701F15E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1FEC1-8172-D2BD-A36A-5275818EB4F8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AAC99-F4A7-8940-47F9-9FB3E276E721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28F02-A885-5323-AA99-9C0FB56D926A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C9D7A-1659-14F4-DC3A-1697ACBDC643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369CF-9885-C43F-8F09-8CEE2F3A73AD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52DF24-4581-B0AD-F531-301323EC0B06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7C62C2-5CF2-C789-8BC9-7D0E8B3B07E8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81231E-CF7A-EA93-0400-5EEC010CBE72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940929-7663-213C-8346-8CC9980DA0E3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E8E2D5-0A18-52ED-A4EA-CE1A5B4A352D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B27D7-06ED-10DB-DA98-CDBA78A1A18E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50E09-DE55-84C7-EE4A-8FFD6FAFD2F7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DF779-2124-46CE-0AEB-84B130AE349A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B0743-7ABA-E01A-A862-5BE63A253B5F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E9BF3C-476C-E768-7026-21020EF3DCC1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A54D4A-E1EF-0608-0DD3-F57A2025FE30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854714-A9E5-D4EF-E899-B8C9A3B29C33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BB344D-A21C-2A2F-CEF3-D8E2BE1BB6B8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BF8B70-0AF0-BB74-D6AC-03864C4B0B23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FD4269-D2EE-279A-24AD-B593715A6F45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76E525-61C5-FA2E-90E2-70F716E139E2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C83E4-6CB8-43C4-794A-01FF476796CD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B733B3-901A-D133-D185-52D06AF57D2B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576EAC-8D8D-1A19-F68C-BD4ECC182DF9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F87B74-B7DE-FC34-19B9-99074FB4CE15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23CFEF-D35E-B4C5-A9C8-7DFA4A884309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0FB0DB-500E-226B-D314-482AD7A3A7EC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59C6F92-55CE-870D-D019-CBF82DBC1636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D4D4E9-D91E-5802-D89B-211EC21992E7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D959A85-0BFD-BAC4-31EE-D58BDC955EF1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A475A1-42FE-4B05-0CCA-997A0C7003AD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B5169F-4A79-C6C1-9989-1A56A67A59C6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7F70B3-7229-21ED-32F8-6684556F1EA8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9D2C0B-608B-6C42-B357-913C20914EEE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id="{E5538F38-A5D7-0262-13CE-C3777EF6F947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Flere maler</a:t>
            </a:r>
            <a:endParaRPr lang="en-NO" sz="1200" b="1"/>
          </a:p>
        </p:txBody>
      </p:sp>
      <p:pic>
        <p:nvPicPr>
          <p:cNvPr id="39" name="Bilde 38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64F9FE95-4D6B-BC0A-5024-78CA8BC7B3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859" r:id="rId6"/>
    <p:sldLayoutId id="2147483860" r:id="rId7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F1E79D-C3F5-0660-44C5-46F0C4900698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7AD29-99D3-DC42-3433-010977D5F620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59954-8710-4B35-2001-6B3110AC2647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C17EE-7E56-4CC8-5A56-8E8DE3133D58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C158D-4F0B-1ABC-1AF6-D1A1D8885CD2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6F124-5690-8995-EBA8-0AB90A7ECA38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DD922-5A3E-D2C4-5990-5D077EBB1E70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45F907-7FA4-1335-F50F-C472DD0DA54D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28B8B0-68CA-AD7B-2F64-7145D1DCCE5C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D224A8-74D6-D98F-12C3-11532C7065B1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49EDC2-A643-14A9-FCC4-707FE1E6AB87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0D375F-C017-78F4-E2A2-EFDD440E654C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507D7-B0E5-E022-E810-A55E46FF4354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1CD84-A08E-1D95-34FB-A6C855DC42C3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2ACE5-362F-D1BB-7D87-F876D1BC7E11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F7D74-CF1B-67D5-CD76-3AD4C06FCF20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487638-F04F-A220-2BEA-EC9F61DD84F8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6E4C6E-54AC-4B59-0914-C71B0C7346D1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A687FF-8498-AD69-05AA-E7F23ED4DE6E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D33F88-1259-1C67-45CD-C72435AAE938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0527A9-719B-9DF6-3098-18B7C8965FE1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1A5F5E-0B75-6552-C81F-6E5158B66BB4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13F75D-6716-AD0C-7D44-C64D155409AE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FA4AA-E731-224B-887B-05DFC6CF849C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51D38F-F54C-69F6-34BF-8913E268369A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1D951B-87C5-1C9C-E718-A604B6C3012A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D8139-02A4-1DC0-103E-71CEA66F6A5D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7AF846-E4C3-3A4D-04C0-B085E581E9EE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90FC57-C250-44C7-2F37-30B84C74B9F5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CB9AB6-47FC-99B1-212B-54F3870ACB24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975846-9CD1-8DF1-FFE0-111F11362181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DD39E2-4FFE-DF67-2351-C2718CE90DF0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F04148-611B-8A35-AB23-DA849C636CCB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AF7A82-D726-4232-6BB3-0BFF26313EE3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4CB412-5125-5245-C503-97E72D31C5ED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FD671F-23E9-64F2-9D4F-F4508FB16B41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>
              <a:solidFill>
                <a:schemeClr val="tx2"/>
              </a:solidFill>
            </a:endParaRPr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id="{9A6AEAA4-1244-D326-6B80-37ACB63984B8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Flere maler</a:t>
            </a:r>
            <a:endParaRPr lang="en-NO" sz="1200" b="1"/>
          </a:p>
        </p:txBody>
      </p:sp>
      <p:pic>
        <p:nvPicPr>
          <p:cNvPr id="39" name="Bilde 38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E0159CA6-B8B9-51E4-4B8D-DEE4EEEA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ktagder.sharepoint.com/teams/SPK/Shared%20Documents/General/M%C3%98TER%20BTI%20REFERATER/Referat%20fra%20Evalueringssm%C3%B8te%20N.C.O.S%2008.10.2024.docx?web=1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878F08-EB7F-A08C-5271-67E8491FED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223" y="2245973"/>
            <a:ext cx="4175125" cy="118302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700"/>
              <a:t>Tidlig innsats tett på barna</a:t>
            </a:r>
            <a:endParaRPr lang="en-NO" sz="3700"/>
          </a:p>
        </p:txBody>
      </p:sp>
      <p:pic>
        <p:nvPicPr>
          <p:cNvPr id="1026" name="Picture 2" descr="lek – aktivitet – Store norske leksikon">
            <a:extLst>
              <a:ext uri="{FF2B5EF4-FFF2-40B4-BE49-F238E27FC236}">
                <a16:creationId xmlns:a16="http://schemas.microsoft.com/office/drawing/2014/main" id="{4D362DD0-636B-B722-CDC5-E8A00D61CEB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29499"/>
          <a:stretch/>
        </p:blipFill>
        <p:spPr bwMode="auto">
          <a:xfrm>
            <a:off x="4962293" y="10"/>
            <a:ext cx="7229708" cy="68717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4C8CF5-9514-2AEA-1879-AD9B70C36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223" y="3524185"/>
            <a:ext cx="4033837" cy="654525"/>
          </a:xfrm>
        </p:spPr>
        <p:txBody>
          <a:bodyPr>
            <a:normAutofit/>
          </a:bodyPr>
          <a:lstStyle/>
          <a:p>
            <a:r>
              <a:rPr lang="nb-NO"/>
              <a:t>Asdal barnetrinn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2346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289B7D-D5AE-5DD5-E4F9-BD51C52B7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720" y="782933"/>
            <a:ext cx="9664560" cy="1547672"/>
          </a:xfrm>
        </p:spPr>
        <p:txBody>
          <a:bodyPr/>
          <a:lstStyle/>
          <a:p>
            <a:pPr algn="ctr"/>
            <a:r>
              <a:rPr lang="nb-NO" b="0">
                <a:solidFill>
                  <a:schemeClr val="tx1"/>
                </a:solidFill>
              </a:rPr>
              <a:t>Nivå 0</a:t>
            </a:r>
            <a:endParaRPr lang="en-NO" b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6617-4FAF-660B-CEBE-6CB2C806025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lIns="91440" tIns="45720" rIns="91440" bIns="45720" anchor="t"/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endParaRPr lang="nb-NO" sz="1800" b="1" kern="100">
              <a:solidFill>
                <a:srgbClr val="000000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Ukentlige trinnmøter 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(samarbeidstid)  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mellom pedagogene på trinnet og fagarbeidere på trinnet. Undring drøftes. Skriftlig gjøres ved behov.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 </a:t>
            </a:r>
            <a:endParaRPr lang="nb-NO" sz="18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Ukentlige SFO – møter med fagarbeidere og SFO -leder. Undring drøftes og tas eventuelt videre med skolen.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6278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DF7717-1042-F1F5-788B-A5E41511B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nb-NO" sz="3600" b="0" kern="10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Nivå 1</a:t>
            </a:r>
          </a:p>
          <a:p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1322E-9EEF-F28F-295F-DBB05199CE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9588" y="1530350"/>
            <a:ext cx="5397056" cy="4859338"/>
          </a:xfrm>
        </p:spPr>
        <p:txBody>
          <a:bodyPr lIns="91440" tIns="45720" rIns="91440" bIns="45720" anchor="t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Foresatte kalles inn til et </a:t>
            </a:r>
            <a:r>
              <a:rPr lang="nb-NO" sz="1800" b="1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samarbeidsmøte </a:t>
            </a: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med</a:t>
            </a:r>
            <a:r>
              <a:rPr lang="nb-NO" sz="1800" kern="100" dirty="0">
                <a:latin typeface="Aptos"/>
                <a:ea typeface="Aptos" panose="020B0004020202020204" pitchFamily="34" charset="0"/>
                <a:cs typeface="Times New Roman"/>
              </a:rPr>
              <a:t>/av</a:t>
            </a: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kontaktlærer. Deler foresatte bekymringen?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Tiltak avklares for hjem og skole, samtale med elev i forkant. Referatmalen til BTI-brukes. Foresatte får tilsendt referat fra møtet i etterkant. (Forpliktelse)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Foresatte kalles inn til et </a:t>
            </a:r>
            <a:r>
              <a:rPr lang="nb-NO" sz="1800" b="1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evalueringsmøte </a:t>
            </a: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etter utprøvingsperiode av tiltaka som er satt. Tiltak evalueres. (Tar utgangspunkt i referat fra samarbeidsmøtet, evaluerer tiltaka) Veien videre: Behov for flere tiltak med ny utprøvingsperiode? Behov for justeringer</a:t>
            </a:r>
            <a:r>
              <a:rPr lang="nb-NO" sz="1800" kern="100" dirty="0">
                <a:latin typeface="Aptos"/>
                <a:ea typeface="Aptos" panose="020B0004020202020204" pitchFamily="34" charset="0"/>
                <a:cs typeface="Times New Roman"/>
              </a:rPr>
              <a:t>?</a:t>
            </a: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Andre tiltak? Behov for å melde saken videre til nivå 2 for videre drøfting av tiltak?</a:t>
            </a:r>
          </a:p>
          <a:p>
            <a:endParaRPr lang="en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1E5FF-BA7A-B455-34D5-0571C17C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75" y="1154783"/>
            <a:ext cx="3888227" cy="50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DD8B0CA-354B-E212-DDA3-626BF9A0C2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b="0">
                <a:solidFill>
                  <a:schemeClr val="tx1"/>
                </a:solidFill>
              </a:rPr>
              <a:t>Eksempel på et referat fra et evalueringsmøte med foresatte: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36236BF-AFE7-20B5-93CF-574561DDB4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30000">
                <a:srgbClr val="64B57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A30CE91-2756-A6FB-C17B-C26AF76234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lIns="91440" tIns="45720" rIns="91440" bIns="45720" anchor="t"/>
          <a:lstStyle/>
          <a:p>
            <a:r>
              <a:rPr lang="nb-NO">
                <a:ea typeface="Source Sans Pro"/>
                <a:hlinkClick r:id="rId2"/>
              </a:rPr>
              <a:t>Referat fra </a:t>
            </a:r>
            <a:r>
              <a:rPr lang="nb-NO" err="1">
                <a:ea typeface="Source Sans Pro"/>
                <a:hlinkClick r:id="rId2"/>
              </a:rPr>
              <a:t>Evalueringssmøte</a:t>
            </a:r>
            <a:r>
              <a:rPr lang="nb-NO">
                <a:ea typeface="Source Sans Pro"/>
                <a:hlinkClick r:id="rId2"/>
              </a:rPr>
              <a:t> N.C.O.S 08.10.2024</a:t>
            </a:r>
            <a:endParaRPr lang="nb-NO">
              <a:ea typeface="Source Sans Pro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37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7F300AC-2F0F-E4DB-A5E2-363CA9B72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40000">
                <a:srgbClr val="64B57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F799C4-CC9D-903D-9ABE-1F05604787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0443" y="-6877"/>
            <a:ext cx="5406581" cy="6605639"/>
          </a:xfrm>
        </p:spPr>
        <p:txBody>
          <a:bodyPr lIns="91440" tIns="45720" rIns="91440" bIns="45720" anchor="t"/>
          <a:lstStyle/>
          <a:p>
            <a:pPr marL="457200">
              <a:lnSpc>
                <a:spcPct val="107000"/>
              </a:lnSpc>
            </a:pPr>
            <a:r>
              <a:rPr lang="nb-NO" sz="2400" b="0" kern="100" dirty="0">
                <a:solidFill>
                  <a:schemeClr val="tx1"/>
                </a:solidFill>
                <a:effectLst/>
                <a:latin typeface="Aptos Display"/>
                <a:ea typeface="Times New Roman" panose="02020603050405020304" pitchFamily="18" charset="0"/>
                <a:cs typeface="Times New Roman"/>
              </a:rPr>
              <a:t>Nivå 2:</a:t>
            </a:r>
            <a:r>
              <a:rPr lang="nb-NO" sz="2400" i="1" kern="100" dirty="0">
                <a:solidFill>
                  <a:schemeClr val="tx1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 </a:t>
            </a:r>
            <a:r>
              <a:rPr lang="nb-NO" i="1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Ressursteam</a:t>
            </a:r>
            <a:endParaRPr lang="nb-NO" sz="2400" kern="100" dirty="0">
              <a:solidFill>
                <a:schemeClr val="tx1"/>
              </a:solidFill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Kriterier for å få inn saken i ressursteam: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- Dokumentasjon fra arbeid på nivå 1</a:t>
            </a:r>
            <a:r>
              <a:rPr lang="nb-NO" sz="2000" kern="100" dirty="0">
                <a:latin typeface="Aptos"/>
                <a:ea typeface="Aptos" panose="020B0004020202020204" pitchFamily="34" charset="0"/>
                <a:cs typeface="Times New Roman"/>
              </a:rPr>
              <a:t> må foreligge</a:t>
            </a: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: Et samarbeidsmøte og et evalueringsmøte med foresatte. (</a:t>
            </a:r>
            <a:r>
              <a:rPr lang="nb-NO" sz="2000" kern="1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Referatmal</a:t>
            </a: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brukes)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-Samtykkeskjema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SPK gir agenda til PPT og helsesykepleier.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Muligheter for anonym drøfting</a:t>
            </a:r>
            <a:r>
              <a:rPr lang="nb-NO" sz="2000" kern="100" dirty="0">
                <a:latin typeface="Aptos"/>
                <a:ea typeface="Aptos" panose="020B0004020202020204" pitchFamily="34" charset="0"/>
                <a:cs typeface="Times New Roman"/>
              </a:rPr>
              <a:t>. (Ved ønske om råd til organisering, tiltak med mer i saker på nivå 1.)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Saken drøftes, råd om videre tiltak avklares. Veien videre.</a:t>
            </a:r>
            <a:endParaRPr lang="nb-NO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Referat fra ressursteam skrives og sendes møtedeltakere.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0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(Ingen henvisninger til PPT før saken er drøftet i ressursteam.)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95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2B93A2D-54C0-2BA3-D785-04A1841A8E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b="0" kern="10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Nivå 2. Ressursteam Asdal barnetrinn</a:t>
            </a:r>
          </a:p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93657F1-BF6F-76EB-DA98-7B1DF7362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120383" cy="6864876"/>
          </a:xfrm>
          <a:gradFill>
            <a:gsLst>
              <a:gs pos="31000">
                <a:srgbClr val="64B57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0F6349-7E8D-7F90-72F7-B48A1A71C5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 </a:t>
            </a:r>
            <a:r>
              <a:rPr lang="nb-NO" sz="1800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Ressursteamet består av Janne Norli (PPT), Lilly G. Tonstad (SPK), Mirjam G. De </a:t>
            </a:r>
            <a:r>
              <a:rPr lang="nb-NO" sz="1800" i="1" kern="1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Presno</a:t>
            </a:r>
            <a:r>
              <a:rPr lang="nb-NO" sz="1800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(helsesykepleier), Kathrine Steffensen (SFO), </a:t>
            </a:r>
            <a:r>
              <a:rPr lang="nb-NO" sz="1800" i="1" kern="100" dirty="0">
                <a:latin typeface="Aptos"/>
                <a:ea typeface="Aptos" panose="020B0004020202020204" pitchFamily="34" charset="0"/>
                <a:cs typeface="Times New Roman"/>
              </a:rPr>
              <a:t>Morten</a:t>
            </a:r>
            <a:r>
              <a:rPr lang="nb-NO" sz="1800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Guttormsen (Enhetsleder</a:t>
            </a:r>
            <a:r>
              <a:rPr lang="nb-NO" sz="1800" i="1" kern="100" dirty="0">
                <a:latin typeface="Aptos"/>
                <a:ea typeface="Aptos" panose="020B0004020202020204" pitchFamily="34" charset="0"/>
                <a:cs typeface="Times New Roman"/>
              </a:rPr>
              <a:t>) og Monica Våle (avdelingsleder).</a:t>
            </a:r>
            <a:r>
              <a:rPr lang="nb-NO" sz="1800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I tillegg blir de respektive kontaktlærere og spesialpedagoger innkalt.  </a:t>
            </a:r>
            <a:endParaRPr lang="nb-NO" sz="1800" kern="100" dirty="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Oversikt over møtedager for ressursteamet sendes ut i juni før oppstart av nytt skoleår. SPK sender møteinnkalling. </a:t>
            </a:r>
            <a:endParaRPr lang="nb-NO" sz="1800" kern="100" dirty="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Nivå 2 sakene meldes </a:t>
            </a:r>
            <a:r>
              <a:rPr lang="nb-NO" sz="1800" i="1" kern="1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spes.ped.koordinator</a:t>
            </a:r>
            <a:r>
              <a:rPr lang="nb-NO" sz="1800" i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(SPK) i forkant. SPK veileder kontaktlærerne  i forhold til  prioritering/sortering av saker.</a:t>
            </a:r>
            <a:endParaRPr lang="nb-NO" sz="1800" kern="100" dirty="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endParaRPr lang="nb-NO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B9E8180-8382-0817-51E2-2976415D3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652"/>
              </p:ext>
            </p:extLst>
          </p:nvPr>
        </p:nvGraphicFramePr>
        <p:xfrm>
          <a:off x="6327635" y="796432"/>
          <a:ext cx="5354142" cy="5096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550">
                  <a:extLst>
                    <a:ext uri="{9D8B030D-6E8A-4147-A177-3AD203B41FA5}">
                      <a16:colId xmlns:a16="http://schemas.microsoft.com/office/drawing/2014/main" val="2995530729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881575110"/>
                    </a:ext>
                  </a:extLst>
                </a:gridCol>
                <a:gridCol w="1182851">
                  <a:extLst>
                    <a:ext uri="{9D8B030D-6E8A-4147-A177-3AD203B41FA5}">
                      <a16:colId xmlns:a16="http://schemas.microsoft.com/office/drawing/2014/main" val="3427972690"/>
                    </a:ext>
                  </a:extLst>
                </a:gridCol>
                <a:gridCol w="1335285">
                  <a:extLst>
                    <a:ext uri="{9D8B030D-6E8A-4147-A177-3AD203B41FA5}">
                      <a16:colId xmlns:a16="http://schemas.microsoft.com/office/drawing/2014/main" val="4017224626"/>
                    </a:ext>
                  </a:extLst>
                </a:gridCol>
                <a:gridCol w="978422">
                  <a:extLst>
                    <a:ext uri="{9D8B030D-6E8A-4147-A177-3AD203B41FA5}">
                      <a16:colId xmlns:a16="http://schemas.microsoft.com/office/drawing/2014/main" val="4101368215"/>
                    </a:ext>
                  </a:extLst>
                </a:gridCol>
              </a:tblGrid>
              <a:tr h="1966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Uke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Dato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Klokkeslett: 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13.15 -15.15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Hoved 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Øvrige trinn: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14.45-15.15: </a:t>
                      </a:r>
                      <a:r>
                        <a:rPr lang="nb-NO" sz="900">
                          <a:effectLst/>
                        </a:rPr>
                        <a:t>Saker fra 1.-7.trinn.</a:t>
                      </a:r>
                      <a:r>
                        <a:rPr lang="nb-NO" sz="1400">
                          <a:effectLst/>
                        </a:rPr>
                        <a:t> </a:t>
                      </a:r>
                      <a:r>
                        <a:rPr lang="nb-NO" sz="900">
                          <a:effectLst/>
                        </a:rPr>
                        <a:t>(Meldes inn fortløpende fra kontaktlærerne. PPT orienteres av SPK i forkant om hvilke saker som  er meldt inn)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2957874006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34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20.08.24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Oppsamling/oversikt/info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2373349532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37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10.09.24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4.trinn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2043053503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39 Torsdag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26.09.24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3.trinn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784563868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41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08.10.24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7.trinn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1734024351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05.11.24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5.trinn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710935942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46 Torsdag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14.11.24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2.trinn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1451580339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48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26.11.24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1.trinn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3263467978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14.01.25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6.trinn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3264489260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10 Torsdag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highlight>
                            <a:srgbClr val="D3D3D3"/>
                          </a:highlight>
                        </a:rPr>
                        <a:t>Overgangsmøte ungdomstrinn: 06.03.25.  Klokken 13.30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67474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11.03.25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Oppsamling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2393338272"/>
                  </a:ext>
                </a:extLst>
              </a:tr>
              <a:tr h="18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08.04.25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13.15 -14.45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 O.trinn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extLst>
                  <a:ext uri="{0D108BD9-81ED-4DB2-BD59-A6C34878D82A}">
                    <a16:rowId xmlns:a16="http://schemas.microsoft.com/office/drawing/2014/main" val="60661872"/>
                  </a:ext>
                </a:extLst>
              </a:tr>
              <a:tr h="18941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2" marR="6743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361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32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FDD5B0C-28EB-25B1-7E28-17AFE9EB2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nb-NO" sz="7000" b="0" kern="1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Suksessfaktorer:</a:t>
            </a:r>
            <a:endParaRPr lang="nb-NO" sz="7000" b="1" kern="100">
              <a:solidFill>
                <a:schemeClr val="tx1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 </a:t>
            </a:r>
            <a:endParaRPr lang="nb-NO" sz="180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2C27BA-59EF-127A-C507-4B8A89925D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10" y="1181558"/>
            <a:ext cx="5406581" cy="5520899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Systematikken i BTI-modellen er 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en suksessfaktor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. Ansvarsplassering og ansvarliggjøring.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«</a:t>
            </a:r>
            <a:r>
              <a:rPr lang="nb-NO" sz="1800" kern="100" dirty="0" err="1">
                <a:effectLst/>
                <a:latin typeface="Source Sans Pro"/>
                <a:ea typeface="Source Sans Pro"/>
                <a:cs typeface="Times New Roman"/>
              </a:rPr>
              <a:t>Hovedtrinn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 og 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saker fra øvrige trinn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Gode rutiner er satt i system. Rutinen etterspørres og følges av alle ansatte. Ledelse med SPK holder i systemet og samtlige følger opp.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Systemet gir en trygghet i hvordan vi skal arbeide.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Hjelp i prioriteringsarbeidet. Tidsbesparende.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BTI-modellen styrker og sikrer skole-hjem-samarbeidet. Felles fokus.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Foresatte er med fra starten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 og får referater på nivå 1. (Samarbeidsmøte(r) og evalueringsmøte(r)</a:t>
            </a:r>
            <a:endParaRPr lang="nb-NO" sz="1800" kern="100" dirty="0">
              <a:effectLst/>
              <a:latin typeface="Source Sans Pro"/>
              <a:ea typeface="Source Sans Pro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effectLst/>
              <a:latin typeface="Source Sans Pro"/>
              <a:ea typeface="Source Sans Pro"/>
              <a:cs typeface="Times New Roman"/>
            </a:endParaRP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FD87CE-8B5C-EE4D-6C06-186A91339A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832" y="1530032"/>
            <a:ext cx="5406581" cy="5172426"/>
          </a:xfrm>
        </p:spPr>
        <p:txBody>
          <a:bodyPr lIns="91440" tIns="45720" rIns="91440" bIns="45720" anchor="t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Tiltak settes raskt i gang på nivå 1.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Dokumentasjon av arbeid som gjøres på skole og hjemme, unngår «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å vente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 og se»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Mer fokus på tiltak. Sikrer tidlig innsats.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Tydeligere ansvarliggjøring og gangen i det.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Mindre henvendelser utenom møtene. Ivaretakelse.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PPT og helsesykepleier 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er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 oppdatert på 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hvilke saker/navn som er meldt inn til ressursteam.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nb-NO" sz="1800" kern="100" dirty="0">
                <a:latin typeface="Source Sans Pro"/>
                <a:ea typeface="Source Sans Pro"/>
                <a:cs typeface="Times New Roman"/>
              </a:rPr>
              <a:t>Møter forberedt. </a:t>
            </a:r>
            <a:r>
              <a:rPr lang="nb-NO" sz="1800" kern="100" dirty="0">
                <a:effectLst/>
                <a:latin typeface="Source Sans Pro"/>
                <a:ea typeface="Source Sans Pro"/>
                <a:cs typeface="Times New Roman"/>
              </a:rPr>
              <a:t>Effektive og konstruktive møter.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44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64B57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ED9C8C-4788-A507-5743-4FAADA1AC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Takk for oss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11157915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 med bilde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Egendefin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2F862CBF-DCF6-427B-89D8-F583C9039C16}"/>
    </a:ext>
  </a:extLst>
</a:theme>
</file>

<file path=ppt/theme/theme2.xml><?xml version="1.0" encoding="utf-8"?>
<a:theme xmlns:a="http://schemas.openxmlformats.org/drawingml/2006/main" name="Forsider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48A21219-BC7D-4E36-8BF7-878AFA6798E8}"/>
    </a:ext>
  </a:extLst>
</a:theme>
</file>

<file path=ppt/theme/theme3.xml><?xml version="1.0" encoding="utf-8"?>
<a:theme xmlns:a="http://schemas.openxmlformats.org/drawingml/2006/main" name="Innhold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9DFC59F0-83EC-4FAF-813D-75FCAC6F2300}"/>
    </a:ext>
  </a:extLst>
</a:theme>
</file>

<file path=ppt/theme/theme4.xml><?xml version="1.0" encoding="utf-8"?>
<a:theme xmlns:a="http://schemas.openxmlformats.org/drawingml/2006/main" name="Mellomoverskrifter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38B16AAA-6A5B-4C36-8C56-C3EA3F6C948D}"/>
    </a:ext>
  </a:extLst>
</a:theme>
</file>

<file path=ppt/theme/theme5.xml><?xml version="1.0" encoding="utf-8"?>
<a:theme xmlns:a="http://schemas.openxmlformats.org/drawingml/2006/main" name="Avslutninger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B2D21593-D463-4B7E-B9E5-41C5D2EE134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16128EA37774A94D8541E9CFEF729" ma:contentTypeVersion="4" ma:contentTypeDescription="Create a new document." ma:contentTypeScope="" ma:versionID="4cbce360fd76852b65d57f8bed2ef941">
  <xsd:schema xmlns:xsd="http://www.w3.org/2001/XMLSchema" xmlns:xs="http://www.w3.org/2001/XMLSchema" xmlns:p="http://schemas.microsoft.com/office/2006/metadata/properties" xmlns:ns2="fb142b1d-ece7-48fd-988f-5dee24759870" targetNamespace="http://schemas.microsoft.com/office/2006/metadata/properties" ma:root="true" ma:fieldsID="9d9912d2d68c688b9adb4b05c497d6fb" ns2:_="">
    <xsd:import namespace="fb142b1d-ece7-48fd-988f-5dee24759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42b1d-ece7-48fd-988f-5dee24759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EC9588-12BA-4BB9-B609-4E2A77E1D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1B0A6D-39AA-4C9B-BB78-64B8BA5B1372}">
  <ds:schemaRefs>
    <ds:schemaRef ds:uri="fb142b1d-ece7-48fd-988f-5dee247598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861649-3335-47A8-AAC0-E2C3D84459E0}">
  <ds:schemaRefs>
    <ds:schemaRef ds:uri="fb142b1d-ece7-48fd-988f-5dee247598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Forsider med bilde</vt:lpstr>
      <vt:lpstr>Forsider</vt:lpstr>
      <vt:lpstr>Innhold</vt:lpstr>
      <vt:lpstr>Mellomoverskrifter</vt:lpstr>
      <vt:lpstr>Avslutninger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IKT Agder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Våle, Monica Bentsen</dc:creator>
  <cp:revision>82</cp:revision>
  <cp:lastPrinted>2024-11-15T07:51:51Z</cp:lastPrinted>
  <dcterms:created xsi:type="dcterms:W3CDTF">2024-12-13T13:10:24Z</dcterms:created>
  <dcterms:modified xsi:type="dcterms:W3CDTF">2025-01-21T07:38:12Z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0x010100E8516128EA37774A94D8541E9CFEF729</vt:lpwstr>
  </property>
</Properties>
</file>