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2" r:id="rId5"/>
    <p:sldId id="297" r:id="rId6"/>
    <p:sldId id="298" r:id="rId7"/>
    <p:sldId id="295" r:id="rId8"/>
    <p:sldId id="299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209486" y="5551826"/>
            <a:ext cx="779055" cy="1112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63" y="5642822"/>
            <a:ext cx="2450874" cy="6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7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16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85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82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334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954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5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40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00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10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8D1A-77A5-41DB-A55F-244E1F3B1DD0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73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8D1A-77A5-41DB-A55F-244E1F3B1DD0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629D-FA78-4774-94D9-9914BEE42A4F}" type="slidenum">
              <a:rPr lang="nb-NO" smtClean="0"/>
              <a:t>‹#›</a:t>
            </a:fld>
            <a:endParaRPr lang="nb-NO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206252" y="5768007"/>
            <a:ext cx="534692" cy="901033"/>
            <a:chOff x="291316" y="5587246"/>
            <a:chExt cx="534692" cy="901033"/>
          </a:xfrm>
        </p:grpSpPr>
        <p:cxnSp>
          <p:nvCxnSpPr>
            <p:cNvPr id="8" name="Rett linje 7"/>
            <p:cNvCxnSpPr/>
            <p:nvPr userDrawn="1"/>
          </p:nvCxnSpPr>
          <p:spPr>
            <a:xfrm>
              <a:off x="826008" y="5588279"/>
              <a:ext cx="0" cy="90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Bilde 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6" y="5587246"/>
              <a:ext cx="455320" cy="898737"/>
            </a:xfrm>
            <a:prstGeom prst="rect">
              <a:avLst/>
            </a:prstGeom>
          </p:spPr>
        </p:pic>
      </p:grpSp>
      <p:pic>
        <p:nvPicPr>
          <p:cNvPr id="14" name="Bilde 13">
            <a:extLst>
              <a:ext uri="{FF2B5EF4-FFF2-40B4-BE49-F238E27FC236}">
                <a16:creationId xmlns:a16="http://schemas.microsoft.com/office/drawing/2014/main" id="{AA377A6E-C169-4219-8BB1-1CDB12A783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8" r="18341" b="28950"/>
          <a:stretch/>
        </p:blipFill>
        <p:spPr>
          <a:xfrm flipH="1">
            <a:off x="9705043" y="2692394"/>
            <a:ext cx="2486956" cy="41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43475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endal.kommune.no/_f/p1/i6ba3921d-d126-4ab2-9db4-f1992816c98f/samtykkeskjema_11112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E5CBCA-E3F1-DC98-1F6D-1613274B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80" y="2327563"/>
            <a:ext cx="3932237" cy="16002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FELLES ANSVAR TIL BARNAS BESTE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84F64-D9FD-4028-BEA0-224722FC7A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541" r="8922" b="-2"/>
          <a:stretch/>
        </p:blipFill>
        <p:spPr>
          <a:xfrm>
            <a:off x="4772026" y="987425"/>
            <a:ext cx="5623726" cy="4440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02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35E9C3-601B-4D38-9F83-EE49C0BD6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Kan dere</a:t>
            </a:r>
          </a:p>
        </p:txBody>
      </p:sp>
      <p:sp>
        <p:nvSpPr>
          <p:cNvPr id="4" name="Bindepunkt 3">
            <a:extLst>
              <a:ext uri="{FF2B5EF4-FFF2-40B4-BE49-F238E27FC236}">
                <a16:creationId xmlns:a16="http://schemas.microsoft.com/office/drawing/2014/main" id="{E16D2DDC-8BED-4E14-B22B-C7B644D18830}"/>
              </a:ext>
            </a:extLst>
          </p:cNvPr>
          <p:cNvSpPr/>
          <p:nvPr/>
        </p:nvSpPr>
        <p:spPr>
          <a:xfrm>
            <a:off x="4211513" y="1045650"/>
            <a:ext cx="3549446" cy="381737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E75DE54-8974-4CFF-BF69-3B5530BC5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6090" y="1828314"/>
            <a:ext cx="2694038" cy="3111423"/>
          </a:xfrm>
        </p:spPr>
        <p:txBody>
          <a:bodyPr/>
          <a:lstStyle/>
          <a:p>
            <a:r>
              <a:rPr lang="nb-NO" dirty="0"/>
              <a:t>Instansene som </a:t>
            </a:r>
          </a:p>
          <a:p>
            <a:r>
              <a:rPr lang="nb-NO" dirty="0"/>
              <a:t>arbeider for barna i  Arendal kommune og skal ivareta barnets beste :</a:t>
            </a:r>
          </a:p>
        </p:txBody>
      </p:sp>
    </p:spTree>
    <p:extLst>
      <p:ext uri="{BB962C8B-B14F-4D97-AF65-F5344CB8AC3E}">
        <p14:creationId xmlns:p14="http://schemas.microsoft.com/office/powerpoint/2010/main" val="140494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5DC01B43-7971-4D2E-BF5A-108DE7BC0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2555" y="438023"/>
            <a:ext cx="9144000" cy="1655762"/>
          </a:xfrm>
        </p:spPr>
        <p:txBody>
          <a:bodyPr/>
          <a:lstStyle/>
          <a:p>
            <a:r>
              <a:rPr lang="nb-NO" dirty="0"/>
              <a:t>Hvis vi tenker at noen av disse er primærkontakter og noen er sekundærkontakter, hvordan vil dere plassere de? </a:t>
            </a:r>
          </a:p>
        </p:txBody>
      </p:sp>
      <p:sp>
        <p:nvSpPr>
          <p:cNvPr id="4" name="Bindepunkt 3">
            <a:extLst>
              <a:ext uri="{FF2B5EF4-FFF2-40B4-BE49-F238E27FC236}">
                <a16:creationId xmlns:a16="http://schemas.microsoft.com/office/drawing/2014/main" id="{B2FF12C3-39B9-46CE-8530-2D0037CA30C4}"/>
              </a:ext>
            </a:extLst>
          </p:cNvPr>
          <p:cNvSpPr/>
          <p:nvPr/>
        </p:nvSpPr>
        <p:spPr>
          <a:xfrm>
            <a:off x="1071716" y="1980892"/>
            <a:ext cx="3549446" cy="381737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Bindepunkt 4">
            <a:extLst>
              <a:ext uri="{FF2B5EF4-FFF2-40B4-BE49-F238E27FC236}">
                <a16:creationId xmlns:a16="http://schemas.microsoft.com/office/drawing/2014/main" id="{B8178956-9858-4219-8FEB-DD89F91A3F60}"/>
              </a:ext>
            </a:extLst>
          </p:cNvPr>
          <p:cNvSpPr/>
          <p:nvPr/>
        </p:nvSpPr>
        <p:spPr>
          <a:xfrm>
            <a:off x="7069393" y="1980892"/>
            <a:ext cx="3549446" cy="381737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84B66244-ADE1-4907-B502-3BDD25E34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555" y="3584856"/>
            <a:ext cx="3549446" cy="609447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Primærkontakter: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F07673F-C226-419E-AC1E-745658EE6815}"/>
              </a:ext>
            </a:extLst>
          </p:cNvPr>
          <p:cNvSpPr txBox="1">
            <a:spLocks/>
          </p:cNvSpPr>
          <p:nvPr/>
        </p:nvSpPr>
        <p:spPr>
          <a:xfrm>
            <a:off x="7069393" y="3688095"/>
            <a:ext cx="3549446" cy="609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Sekundærkontakter:</a:t>
            </a:r>
          </a:p>
        </p:txBody>
      </p:sp>
    </p:spTree>
    <p:extLst>
      <p:ext uri="{BB962C8B-B14F-4D97-AF65-F5344CB8AC3E}">
        <p14:creationId xmlns:p14="http://schemas.microsoft.com/office/powerpoint/2010/main" val="123031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75608B-5CB7-419D-BF44-0F173B0E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>
                <a:latin typeface="Calibri" panose="020F0502020204030204" pitchFamily="34" charset="0"/>
                <a:cs typeface="Calibri" panose="020F0502020204030204" pitchFamily="34" charset="0"/>
              </a:rPr>
              <a:t>Hvilke utfordringer møter vi.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856162-27EB-42D8-AA3F-9B36E7758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Samtykkeskjema. Valg av instanser. 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https://www.arendal.kommune.no/_f/p1/i6ba3921d-d126-4ab2-9db4-f1992816c98f/samtykkeskjema_111121.pdf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Barnehagens nære relasjon og daglige samarbeid med familien.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Tiltak som ønskes og skal igangsettes i barnehagen.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Hva med de andre barna på avdeling. Allmennpedagogiske tiltak.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Økonomi.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Omorganisering.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076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ndepunkt 3">
            <a:extLst>
              <a:ext uri="{FF2B5EF4-FFF2-40B4-BE49-F238E27FC236}">
                <a16:creationId xmlns:a16="http://schemas.microsoft.com/office/drawing/2014/main" id="{66CFA42D-3E5A-46F1-B2BC-06116D398E37}"/>
              </a:ext>
            </a:extLst>
          </p:cNvPr>
          <p:cNvSpPr/>
          <p:nvPr/>
        </p:nvSpPr>
        <p:spPr>
          <a:xfrm>
            <a:off x="4385185" y="1662248"/>
            <a:ext cx="3480621" cy="344839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VÅR DRØM FOR BARNETS BESTE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626077" y="2612722"/>
            <a:ext cx="2939846" cy="1632556"/>
          </a:xfrm>
        </p:spPr>
        <p:txBody>
          <a:bodyPr>
            <a:noAutofit/>
          </a:bodyPr>
          <a:lstStyle/>
          <a:p>
            <a:r>
              <a:rPr lang="nb-NO" sz="2800" b="1" dirty="0">
                <a:latin typeface="Calibri" panose="020F0502020204030204" pitchFamily="34" charset="0"/>
                <a:cs typeface="Calibri" panose="020F0502020204030204" pitchFamily="34" charset="0"/>
              </a:rPr>
              <a:t>VÅR DRØM FOR Å</a:t>
            </a:r>
          </a:p>
          <a:p>
            <a:r>
              <a:rPr lang="nb-NO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IVARETA</a:t>
            </a:r>
          </a:p>
          <a:p>
            <a:r>
              <a:rPr lang="nb-NO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BARNETS BESTE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ACF6AE4-7972-4BF5-AB74-9259A3286769}"/>
              </a:ext>
            </a:extLst>
          </p:cNvPr>
          <p:cNvSpPr txBox="1"/>
          <p:nvPr/>
        </p:nvSpPr>
        <p:spPr>
          <a:xfrm>
            <a:off x="6975985" y="577618"/>
            <a:ext cx="277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Barnets egen stemme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00608E5-060F-4B88-A796-C3810FFD763E}"/>
              </a:ext>
            </a:extLst>
          </p:cNvPr>
          <p:cNvSpPr txBox="1"/>
          <p:nvPr/>
        </p:nvSpPr>
        <p:spPr>
          <a:xfrm>
            <a:off x="8062451" y="1632774"/>
            <a:ext cx="277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Bruk og hjelp av ansattes kjennskap til barn og foreldre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EC33671-D22E-46BD-8A93-78C8130BA6A1}"/>
              </a:ext>
            </a:extLst>
          </p:cNvPr>
          <p:cNvSpPr txBox="1"/>
          <p:nvPr/>
        </p:nvSpPr>
        <p:spPr>
          <a:xfrm>
            <a:off x="1415843" y="3768353"/>
            <a:ext cx="277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Automatikk i informasjon når barn bytter barnehage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A80395F-5D2A-42C1-ABF0-8406EACDF0D2}"/>
              </a:ext>
            </a:extLst>
          </p:cNvPr>
          <p:cNvSpPr txBox="1"/>
          <p:nvPr/>
        </p:nvSpPr>
        <p:spPr>
          <a:xfrm>
            <a:off x="7497096" y="4863121"/>
            <a:ext cx="277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Bruk av barnehagen som barnets trygge base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4AFD74D-6CED-4AA1-8136-80FB14B907DA}"/>
              </a:ext>
            </a:extLst>
          </p:cNvPr>
          <p:cNvSpPr txBox="1"/>
          <p:nvPr/>
        </p:nvSpPr>
        <p:spPr>
          <a:xfrm>
            <a:off x="615742" y="2861626"/>
            <a:ext cx="329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Samarbeid om videre oppfølging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(barnevern, Stine Sofie mfl)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782F41D-542D-40B5-9D54-6A7BBF7E7FF5}"/>
              </a:ext>
            </a:extLst>
          </p:cNvPr>
          <p:cNvSpPr txBox="1"/>
          <p:nvPr/>
        </p:nvSpPr>
        <p:spPr>
          <a:xfrm>
            <a:off x="968473" y="1427969"/>
            <a:ext cx="3451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Faste ansvarspersoner for de ulike barnehagene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(kontaktskjema)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45B3C8F-A33E-4737-BF42-4B858E5F6734}"/>
              </a:ext>
            </a:extLst>
          </p:cNvPr>
          <p:cNvSpPr txBox="1"/>
          <p:nvPr/>
        </p:nvSpPr>
        <p:spPr>
          <a:xfrm>
            <a:off x="8074739" y="3386447"/>
            <a:ext cx="334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Automatikk i at barnehagen er representert i ulike møteforum 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AC5A362-535C-4FCE-A20F-50E243F1A7B9}"/>
              </a:ext>
            </a:extLst>
          </p:cNvPr>
          <p:cNvSpPr txBox="1"/>
          <p:nvPr/>
        </p:nvSpPr>
        <p:spPr>
          <a:xfrm>
            <a:off x="1922207" y="4974643"/>
            <a:ext cx="277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Tettere samarbeid med helsestasjon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B8B823F-5B39-4C26-9561-4DA584818783}"/>
              </a:ext>
            </a:extLst>
          </p:cNvPr>
          <p:cNvSpPr txBox="1"/>
          <p:nvPr/>
        </p:nvSpPr>
        <p:spPr>
          <a:xfrm>
            <a:off x="2638728" y="548310"/>
            <a:ext cx="280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Et kommunalt barneombud</a:t>
            </a:r>
          </a:p>
        </p:txBody>
      </p:sp>
    </p:spTree>
    <p:extLst>
      <p:ext uri="{BB962C8B-B14F-4D97-AF65-F5344CB8AC3E}">
        <p14:creationId xmlns:p14="http://schemas.microsoft.com/office/powerpoint/2010/main" val="265111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-mal-filter-helse [Skrivebeskyttet]" id="{DC63DAEF-15C1-4556-89E7-9DB7C732C5AD}" vid="{6A004655-9DCD-49CE-BE6B-DE9C4B2247D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5E216A892743AD4FEC3651DBC093" ma:contentTypeVersion="9" ma:contentTypeDescription="Create a new document." ma:contentTypeScope="" ma:versionID="8c8af819cb71a4ca63970ad34306a7f1">
  <xsd:schema xmlns:xsd="http://www.w3.org/2001/XMLSchema" xmlns:xs="http://www.w3.org/2001/XMLSchema" xmlns:p="http://schemas.microsoft.com/office/2006/metadata/properties" xmlns:ns3="a40bccbd-711e-4fa4-a8da-ffc79c44f530" targetNamespace="http://schemas.microsoft.com/office/2006/metadata/properties" ma:root="true" ma:fieldsID="8d81bc441c266ddd78c75e8b07e4dcb3" ns3:_="">
    <xsd:import namespace="a40bccbd-711e-4fa4-a8da-ffc79c44f5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bccbd-711e-4fa4-a8da-ffc79c44f5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74CC87-1F3E-4EA8-990B-C340BEB52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bccbd-711e-4fa4-a8da-ffc79c44f5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4EF668-0C55-46E1-8144-E759BA88C44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40bccbd-711e-4fa4-a8da-ffc79c44f5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82F1A9-4095-415E-B067-212F1D724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20428</TotalTime>
  <Words>187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1_Office-tema</vt:lpstr>
      <vt:lpstr>FELLES ANSVAR TIL BARNAS BESTE</vt:lpstr>
      <vt:lpstr>Kan dere</vt:lpstr>
      <vt:lpstr>Primærkontakter:</vt:lpstr>
      <vt:lpstr>Hvilke utfordringer møter vi.</vt:lpstr>
      <vt:lpstr>PowerPoint-presentasjon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Aasen, Hilde Ljøstad</dc:creator>
  <cp:lastModifiedBy>Jarle Huseby</cp:lastModifiedBy>
  <cp:revision>79</cp:revision>
  <dcterms:created xsi:type="dcterms:W3CDTF">2018-08-21T08:47:48Z</dcterms:created>
  <dcterms:modified xsi:type="dcterms:W3CDTF">2022-04-25T09:58:29Z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0x010100E8C15E216A892743AD4FEC3651DBC093</vt:lpwstr>
  </property>
</Properties>
</file>