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319" r:id="rId5"/>
    <p:sldId id="263" r:id="rId6"/>
    <p:sldId id="285" r:id="rId7"/>
    <p:sldId id="309" r:id="rId8"/>
    <p:sldId id="259" r:id="rId9"/>
    <p:sldId id="293" r:id="rId10"/>
    <p:sldId id="301" r:id="rId11"/>
    <p:sldId id="318" r:id="rId12"/>
    <p:sldId id="289" r:id="rId13"/>
    <p:sldId id="288" r:id="rId14"/>
    <p:sldId id="303" r:id="rId15"/>
    <p:sldId id="323" r:id="rId16"/>
    <p:sldId id="320" r:id="rId17"/>
    <p:sldId id="262" r:id="rId18"/>
    <p:sldId id="324" r:id="rId19"/>
    <p:sldId id="291" r:id="rId20"/>
    <p:sldId id="316" r:id="rId21"/>
    <p:sldId id="321" r:id="rId22"/>
    <p:sldId id="322" r:id="rId23"/>
  </p:sldIdLst>
  <p:sldSz cx="12192000" cy="6858000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4915125C-202D-4103-9372-F211A354D74C}">
          <p14:sldIdLst>
            <p14:sldId id="319"/>
            <p14:sldId id="263"/>
            <p14:sldId id="285"/>
            <p14:sldId id="309"/>
            <p14:sldId id="259"/>
            <p14:sldId id="293"/>
            <p14:sldId id="301"/>
            <p14:sldId id="318"/>
            <p14:sldId id="289"/>
            <p14:sldId id="288"/>
            <p14:sldId id="303"/>
            <p14:sldId id="323"/>
            <p14:sldId id="320"/>
            <p14:sldId id="262"/>
            <p14:sldId id="324"/>
            <p14:sldId id="291"/>
            <p14:sldId id="316"/>
            <p14:sldId id="321"/>
          </p14:sldIdLst>
        </p14:section>
        <p14:section name="Inndeling uten navn" id="{9FBE2492-F7DE-45AC-97BD-6021BE0ED555}">
          <p14:sldIdLst>
            <p14:sldId id="3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0A46D-8248-48F4-A4BF-978B75537250}" v="3" dt="2021-03-24T10:07:47.506"/>
    <p1510:client id="{30258764-D943-4882-8A6E-B9F49FD2E15C}" v="31" dt="2021-03-23T10:31:57.464"/>
    <p1510:client id="{5BA11272-7B14-47E7-9C2C-05747E6C5883}" v="111" dt="2021-03-24T10:12:44.344"/>
    <p1510:client id="{672BCE0D-061A-4D7F-8849-C57A20467AE4}" v="13" dt="2021-03-24T09:59:36.444"/>
    <p1510:client id="{D4E2E232-5E4F-4581-8A33-9ECE8B832BC9}" v="135" dt="2021-03-23T10:58:20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199" autoAdjust="0"/>
    <p:restoredTop sz="94660"/>
  </p:normalViewPr>
  <p:slideViewPr>
    <p:cSldViewPr snapToGrid="0">
      <p:cViewPr>
        <p:scale>
          <a:sx n="75" d="100"/>
          <a:sy n="75" d="100"/>
        </p:scale>
        <p:origin x="174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ørvig, Inger Mari" userId="S::inger.mari.sorvig@arendal.kommune.no::1ec1db61-6466-4e7f-b885-6824a1c41168" providerId="AD" clId="Web-{0BA0A46D-8248-48F4-A4BF-978B75537250}"/>
    <pc:docChg chg="modSld">
      <pc:chgData name="Sørvig, Inger Mari" userId="S::inger.mari.sorvig@arendal.kommune.no::1ec1db61-6466-4e7f-b885-6824a1c41168" providerId="AD" clId="Web-{0BA0A46D-8248-48F4-A4BF-978B75537250}" dt="2021-03-24T10:07:44.928" v="0" actId="20577"/>
      <pc:docMkLst>
        <pc:docMk/>
      </pc:docMkLst>
      <pc:sldChg chg="modSp">
        <pc:chgData name="Sørvig, Inger Mari" userId="S::inger.mari.sorvig@arendal.kommune.no::1ec1db61-6466-4e7f-b885-6824a1c41168" providerId="AD" clId="Web-{0BA0A46D-8248-48F4-A4BF-978B75537250}" dt="2021-03-24T10:07:44.928" v="0" actId="20577"/>
        <pc:sldMkLst>
          <pc:docMk/>
          <pc:sldMk cId="0" sldId="316"/>
        </pc:sldMkLst>
        <pc:spChg chg="mod">
          <ac:chgData name="Sørvig, Inger Mari" userId="S::inger.mari.sorvig@arendal.kommune.no::1ec1db61-6466-4e7f-b885-6824a1c41168" providerId="AD" clId="Web-{0BA0A46D-8248-48F4-A4BF-978B75537250}" dt="2021-03-24T10:07:44.928" v="0" actId="20577"/>
          <ac:spMkLst>
            <pc:docMk/>
            <pc:sldMk cId="0" sldId="316"/>
            <ac:spMk id="3" creationId="{748DA9C8-BD8E-4356-8E78-7BF6A0F26EB1}"/>
          </ac:spMkLst>
        </pc:spChg>
      </pc:sldChg>
    </pc:docChg>
  </pc:docChgLst>
  <pc:docChgLst>
    <pc:chgData name="Sørvig, Inger Mari" userId="S::inger.mari.sorvig@arendal.kommune.no::1ec1db61-6466-4e7f-b885-6824a1c41168" providerId="AD" clId="Web-{D4E2E232-5E4F-4581-8A33-9ECE8B832BC9}"/>
    <pc:docChg chg="modSld">
      <pc:chgData name="Sørvig, Inger Mari" userId="S::inger.mari.sorvig@arendal.kommune.no::1ec1db61-6466-4e7f-b885-6824a1c41168" providerId="AD" clId="Web-{D4E2E232-5E4F-4581-8A33-9ECE8B832BC9}" dt="2021-03-23T10:58:18.293" v="100"/>
      <pc:docMkLst>
        <pc:docMk/>
      </pc:docMkLst>
      <pc:sldChg chg="addSp delSp modSp mod modClrScheme chgLayout">
        <pc:chgData name="Sørvig, Inger Mari" userId="S::inger.mari.sorvig@arendal.kommune.no::1ec1db61-6466-4e7f-b885-6824a1c41168" providerId="AD" clId="Web-{D4E2E232-5E4F-4581-8A33-9ECE8B832BC9}" dt="2021-03-23T10:54:26.615" v="9"/>
        <pc:sldMkLst>
          <pc:docMk/>
          <pc:sldMk cId="0" sldId="256"/>
        </pc:sldMkLst>
        <pc:spChg chg="add del mod">
          <ac:chgData name="Sørvig, Inger Mari" userId="S::inger.mari.sorvig@arendal.kommune.no::1ec1db61-6466-4e7f-b885-6824a1c41168" providerId="AD" clId="Web-{D4E2E232-5E4F-4581-8A33-9ECE8B832BC9}" dt="2021-03-23T10:54:26.599" v="8"/>
          <ac:spMkLst>
            <pc:docMk/>
            <pc:sldMk cId="0" sldId="256"/>
            <ac:spMk id="72" creationId="{9A32F6E6-13F9-4229-912A-AFFCF000B484}"/>
          </ac:spMkLst>
        </pc:spChg>
        <pc:spChg chg="add mod">
          <ac:chgData name="Sørvig, Inger Mari" userId="S::inger.mari.sorvig@arendal.kommune.no::1ec1db61-6466-4e7f-b885-6824a1c41168" providerId="AD" clId="Web-{D4E2E232-5E4F-4581-8A33-9ECE8B832BC9}" dt="2021-03-23T10:54:26.615" v="9"/>
          <ac:spMkLst>
            <pc:docMk/>
            <pc:sldMk cId="0" sldId="256"/>
            <ac:spMk id="74" creationId="{D7C9BEC4-847E-4824-A5AD-402FFE28FA13}"/>
          </ac:spMkLst>
        </pc:spChg>
        <pc:spChg chg="add mod">
          <ac:chgData name="Sørvig, Inger Mari" userId="S::inger.mari.sorvig@arendal.kommune.no::1ec1db61-6466-4e7f-b885-6824a1c41168" providerId="AD" clId="Web-{D4E2E232-5E4F-4581-8A33-9ECE8B832BC9}" dt="2021-03-23T10:54:26.615" v="9"/>
          <ac:spMkLst>
            <pc:docMk/>
            <pc:sldMk cId="0" sldId="256"/>
            <ac:spMk id="76" creationId="{D9BAE763-FCA6-4A56-B875-D2DB34158A5C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4:26.615" v="9"/>
          <ac:spMkLst>
            <pc:docMk/>
            <pc:sldMk cId="0" sldId="256"/>
            <ac:spMk id="5122" creationId="{7725F0C4-B489-432E-8645-BCE51E7D3E9E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4:26.615" v="9"/>
          <ac:spMkLst>
            <pc:docMk/>
            <pc:sldMk cId="0" sldId="256"/>
            <ac:spMk id="5123" creationId="{AB36F914-F509-4F62-9894-0881986BE2AF}"/>
          </ac:spMkLst>
        </pc:spChg>
        <pc:spChg chg="add mod">
          <ac:chgData name="Sørvig, Inger Mari" userId="S::inger.mari.sorvig@arendal.kommune.no::1ec1db61-6466-4e7f-b885-6824a1c41168" providerId="AD" clId="Web-{D4E2E232-5E4F-4581-8A33-9ECE8B832BC9}" dt="2021-03-23T10:54:26.615" v="9"/>
          <ac:spMkLst>
            <pc:docMk/>
            <pc:sldMk cId="0" sldId="256"/>
            <ac:spMk id="5125" creationId="{16CB5866-716F-41C0-BC0D-B65C9B3874D8}"/>
          </ac:spMkLst>
        </pc:spChg>
      </pc:sldChg>
      <pc:sldChg chg="addSp delSp modSp mod modClrScheme chgLayout">
        <pc:chgData name="Sørvig, Inger Mari" userId="S::inger.mari.sorvig@arendal.kommune.no::1ec1db61-6466-4e7f-b885-6824a1c41168" providerId="AD" clId="Web-{D4E2E232-5E4F-4581-8A33-9ECE8B832BC9}" dt="2021-03-23T10:58:00.121" v="98" actId="20577"/>
        <pc:sldMkLst>
          <pc:docMk/>
          <pc:sldMk cId="0" sldId="263"/>
        </pc:sldMkLst>
        <pc:spChg chg="add del">
          <ac:chgData name="Sørvig, Inger Mari" userId="S::inger.mari.sorvig@arendal.kommune.no::1ec1db61-6466-4e7f-b885-6824a1c41168" providerId="AD" clId="Web-{D4E2E232-5E4F-4581-8A33-9ECE8B832BC9}" dt="2021-03-23T10:54:55.663" v="18"/>
          <ac:spMkLst>
            <pc:docMk/>
            <pc:sldMk cId="0" sldId="263"/>
            <ac:spMk id="3" creationId="{55486DE0-121D-4F86-A552-E6BD1E85FB76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5:20.788" v="23" actId="20577"/>
          <ac:spMkLst>
            <pc:docMk/>
            <pc:sldMk cId="0" sldId="263"/>
            <ac:spMk id="7170" creationId="{770759C7-562D-44B9-9269-4E463E1749A3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6:43.103" v="65" actId="20577"/>
          <ac:spMkLst>
            <pc:docMk/>
            <pc:sldMk cId="0" sldId="263"/>
            <ac:spMk id="7172" creationId="{0B6A4AB5-5601-4D26-8C02-A40EBBC4A7DD}"/>
          </ac:spMkLst>
        </pc:spChg>
        <pc:graphicFrameChg chg="add del mod">
          <ac:chgData name="Sørvig, Inger Mari" userId="S::inger.mari.sorvig@arendal.kommune.no::1ec1db61-6466-4e7f-b885-6824a1c41168" providerId="AD" clId="Web-{D4E2E232-5E4F-4581-8A33-9ECE8B832BC9}" dt="2021-03-23T10:54:38.381" v="11"/>
          <ac:graphicFrameMkLst>
            <pc:docMk/>
            <pc:sldMk cId="0" sldId="263"/>
            <ac:graphicFrameMk id="7174" creationId="{F78BF3A4-8FF0-41CC-9413-2A7A677BEC97}"/>
          </ac:graphicFrameMkLst>
        </pc:graphicFrameChg>
        <pc:graphicFrameChg chg="add del mod">
          <ac:chgData name="Sørvig, Inger Mari" userId="S::inger.mari.sorvig@arendal.kommune.no::1ec1db61-6466-4e7f-b885-6824a1c41168" providerId="AD" clId="Web-{D4E2E232-5E4F-4581-8A33-9ECE8B832BC9}" dt="2021-03-23T10:54:44.662" v="13"/>
          <ac:graphicFrameMkLst>
            <pc:docMk/>
            <pc:sldMk cId="0" sldId="263"/>
            <ac:graphicFrameMk id="7175" creationId="{64C6FFFF-C7B8-465A-A8BB-BA10D8173BEB}"/>
          </ac:graphicFrameMkLst>
        </pc:graphicFrameChg>
        <pc:graphicFrameChg chg="add del mod">
          <ac:chgData name="Sørvig, Inger Mari" userId="S::inger.mari.sorvig@arendal.kommune.no::1ec1db61-6466-4e7f-b885-6824a1c41168" providerId="AD" clId="Web-{D4E2E232-5E4F-4581-8A33-9ECE8B832BC9}" dt="2021-03-23T10:54:53.022" v="15"/>
          <ac:graphicFrameMkLst>
            <pc:docMk/>
            <pc:sldMk cId="0" sldId="263"/>
            <ac:graphicFrameMk id="7176" creationId="{FB50C64C-DE1A-4E47-BD31-440D050A0B2B}"/>
          </ac:graphicFrameMkLst>
        </pc:graphicFrameChg>
        <pc:graphicFrameChg chg="add del mod">
          <ac:chgData name="Sørvig, Inger Mari" userId="S::inger.mari.sorvig@arendal.kommune.no::1ec1db61-6466-4e7f-b885-6824a1c41168" providerId="AD" clId="Web-{D4E2E232-5E4F-4581-8A33-9ECE8B832BC9}" dt="2021-03-23T10:54:55.631" v="17"/>
          <ac:graphicFrameMkLst>
            <pc:docMk/>
            <pc:sldMk cId="0" sldId="263"/>
            <ac:graphicFrameMk id="7177" creationId="{1FFB3D51-A0E7-44BB-886D-FA59D7DF0EA2}"/>
          </ac:graphicFrameMkLst>
        </pc:graphicFrameChg>
        <pc:graphicFrameChg chg="add mod modGraphic">
          <ac:chgData name="Sørvig, Inger Mari" userId="S::inger.mari.sorvig@arendal.kommune.no::1ec1db61-6466-4e7f-b885-6824a1c41168" providerId="AD" clId="Web-{D4E2E232-5E4F-4581-8A33-9ECE8B832BC9}" dt="2021-03-23T10:58:00.121" v="98" actId="20577"/>
          <ac:graphicFrameMkLst>
            <pc:docMk/>
            <pc:sldMk cId="0" sldId="263"/>
            <ac:graphicFrameMk id="7178" creationId="{F78BF3A4-8FF0-41CC-9413-2A7A677BEC97}"/>
          </ac:graphicFrameMkLst>
        </pc:graphicFrameChg>
      </pc:sldChg>
      <pc:sldChg chg="addSp delSp modSp mod modClrScheme chgLayout">
        <pc:chgData name="Sørvig, Inger Mari" userId="S::inger.mari.sorvig@arendal.kommune.no::1ec1db61-6466-4e7f-b885-6824a1c41168" providerId="AD" clId="Web-{D4E2E232-5E4F-4581-8A33-9ECE8B832BC9}" dt="2021-03-23T10:58:18.293" v="100"/>
        <pc:sldMkLst>
          <pc:docMk/>
          <pc:sldMk cId="0" sldId="285"/>
        </pc:sldMkLst>
        <pc:spChg chg="mod">
          <ac:chgData name="Sørvig, Inger Mari" userId="S::inger.mari.sorvig@arendal.kommune.no::1ec1db61-6466-4e7f-b885-6824a1c41168" providerId="AD" clId="Web-{D4E2E232-5E4F-4581-8A33-9ECE8B832BC9}" dt="2021-03-23T10:58:18.293" v="100"/>
          <ac:spMkLst>
            <pc:docMk/>
            <pc:sldMk cId="0" sldId="285"/>
            <ac:spMk id="4" creationId="{95BEFA91-6907-4559-851F-E121B3F8FFFB}"/>
          </ac:spMkLst>
        </pc:spChg>
        <pc:spChg chg="add del mod">
          <ac:chgData name="Sørvig, Inger Mari" userId="S::inger.mari.sorvig@arendal.kommune.no::1ec1db61-6466-4e7f-b885-6824a1c41168" providerId="AD" clId="Web-{D4E2E232-5E4F-4581-8A33-9ECE8B832BC9}" dt="2021-03-23T10:58:18.293" v="100"/>
          <ac:spMkLst>
            <pc:docMk/>
            <pc:sldMk cId="0" sldId="285"/>
            <ac:spMk id="73" creationId="{C6363D3F-EF9F-4DBA-A182-89833036DE51}"/>
          </ac:spMkLst>
        </pc:spChg>
        <pc:spChg chg="add del mod">
          <ac:chgData name="Sørvig, Inger Mari" userId="S::inger.mari.sorvig@arendal.kommune.no::1ec1db61-6466-4e7f-b885-6824a1c41168" providerId="AD" clId="Web-{D4E2E232-5E4F-4581-8A33-9ECE8B832BC9}" dt="2021-03-23T10:58:18.293" v="100"/>
          <ac:spMkLst>
            <pc:docMk/>
            <pc:sldMk cId="0" sldId="285"/>
            <ac:spMk id="75" creationId="{87594902-D100-4941-B535-7F1C0231C949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8:18.293" v="100"/>
          <ac:spMkLst>
            <pc:docMk/>
            <pc:sldMk cId="0" sldId="285"/>
            <ac:spMk id="9218" creationId="{DFFC171B-9DA7-4DBC-A99A-DA4A29BC3897}"/>
          </ac:spMkLst>
        </pc:spChg>
        <pc:spChg chg="mod">
          <ac:chgData name="Sørvig, Inger Mari" userId="S::inger.mari.sorvig@arendal.kommune.no::1ec1db61-6466-4e7f-b885-6824a1c41168" providerId="AD" clId="Web-{D4E2E232-5E4F-4581-8A33-9ECE8B832BC9}" dt="2021-03-23T10:58:18.293" v="100"/>
          <ac:spMkLst>
            <pc:docMk/>
            <pc:sldMk cId="0" sldId="285"/>
            <ac:spMk id="9220" creationId="{4E1D3AA8-8BFA-4007-B603-24918AEDCA25}"/>
          </ac:spMkLst>
        </pc:spChg>
      </pc:sldChg>
      <pc:sldChg chg="modSp">
        <pc:chgData name="Sørvig, Inger Mari" userId="S::inger.mari.sorvig@arendal.kommune.no::1ec1db61-6466-4e7f-b885-6824a1c41168" providerId="AD" clId="Web-{D4E2E232-5E4F-4581-8A33-9ECE8B832BC9}" dt="2021-03-23T10:54:12.271" v="2" actId="20577"/>
        <pc:sldMkLst>
          <pc:docMk/>
          <pc:sldMk cId="0" sldId="315"/>
        </pc:sldMkLst>
        <pc:spChg chg="mod">
          <ac:chgData name="Sørvig, Inger Mari" userId="S::inger.mari.sorvig@arendal.kommune.no::1ec1db61-6466-4e7f-b885-6824a1c41168" providerId="AD" clId="Web-{D4E2E232-5E4F-4581-8A33-9ECE8B832BC9}" dt="2021-03-23T10:54:12.271" v="2" actId="20577"/>
          <ac:spMkLst>
            <pc:docMk/>
            <pc:sldMk cId="0" sldId="315"/>
            <ac:spMk id="3" creationId="{E0453993-8C99-4ECD-98E8-50BB810D93B9}"/>
          </ac:spMkLst>
        </pc:spChg>
      </pc:sldChg>
    </pc:docChg>
  </pc:docChgLst>
  <pc:docChgLst>
    <pc:chgData name="Sørvig, Inger Mari" userId="S::inger.mari.sorvig@arendal.kommune.no::1ec1db61-6466-4e7f-b885-6824a1c41168" providerId="AD" clId="Web-{30258764-D943-4882-8A6E-B9F49FD2E15C}"/>
    <pc:docChg chg="modSld">
      <pc:chgData name="Sørvig, Inger Mari" userId="S::inger.mari.sorvig@arendal.kommune.no::1ec1db61-6466-4e7f-b885-6824a1c41168" providerId="AD" clId="Web-{30258764-D943-4882-8A6E-B9F49FD2E15C}" dt="2021-03-23T10:31:57.448" v="19" actId="20577"/>
      <pc:docMkLst>
        <pc:docMk/>
      </pc:docMkLst>
      <pc:sldChg chg="modSp">
        <pc:chgData name="Sørvig, Inger Mari" userId="S::inger.mari.sorvig@arendal.kommune.no::1ec1db61-6466-4e7f-b885-6824a1c41168" providerId="AD" clId="Web-{30258764-D943-4882-8A6E-B9F49FD2E15C}" dt="2021-03-23T10:31:57.448" v="19" actId="20577"/>
        <pc:sldMkLst>
          <pc:docMk/>
          <pc:sldMk cId="0" sldId="315"/>
        </pc:sldMkLst>
        <pc:spChg chg="mod">
          <ac:chgData name="Sørvig, Inger Mari" userId="S::inger.mari.sorvig@arendal.kommune.no::1ec1db61-6466-4e7f-b885-6824a1c41168" providerId="AD" clId="Web-{30258764-D943-4882-8A6E-B9F49FD2E15C}" dt="2021-03-23T10:31:57.448" v="19" actId="20577"/>
          <ac:spMkLst>
            <pc:docMk/>
            <pc:sldMk cId="0" sldId="315"/>
            <ac:spMk id="3" creationId="{E0453993-8C99-4ECD-98E8-50BB810D93B9}"/>
          </ac:spMkLst>
        </pc:spChg>
        <pc:spChg chg="mod">
          <ac:chgData name="Sørvig, Inger Mari" userId="S::inger.mari.sorvig@arendal.kommune.no::1ec1db61-6466-4e7f-b885-6824a1c41168" providerId="AD" clId="Web-{30258764-D943-4882-8A6E-B9F49FD2E15C}" dt="2021-03-23T10:31:38.822" v="9" actId="20577"/>
          <ac:spMkLst>
            <pc:docMk/>
            <pc:sldMk cId="0" sldId="315"/>
            <ac:spMk id="28674" creationId="{458E683D-0584-4E07-BC1A-09BE89BAE274}"/>
          </ac:spMkLst>
        </pc:spChg>
      </pc:sldChg>
    </pc:docChg>
  </pc:docChgLst>
  <pc:docChgLst>
    <pc:chgData name="Sørvig, Inger Mari" userId="S::inger.mari.sorvig@arendal.kommune.no::1ec1db61-6466-4e7f-b885-6824a1c41168" providerId="AD" clId="Web-{672BCE0D-061A-4D7F-8849-C57A20467AE4}"/>
    <pc:docChg chg="addSld delSld modSld">
      <pc:chgData name="Sørvig, Inger Mari" userId="S::inger.mari.sorvig@arendal.kommune.no::1ec1db61-6466-4e7f-b885-6824a1c41168" providerId="AD" clId="Web-{672BCE0D-061A-4D7F-8849-C57A20467AE4}" dt="2021-03-24T09:59:36.444" v="8" actId="1076"/>
      <pc:docMkLst>
        <pc:docMk/>
      </pc:docMkLst>
      <pc:sldChg chg="modSp del">
        <pc:chgData name="Sørvig, Inger Mari" userId="S::inger.mari.sorvig@arendal.kommune.no::1ec1db61-6466-4e7f-b885-6824a1c41168" providerId="AD" clId="Web-{672BCE0D-061A-4D7F-8849-C57A20467AE4}" dt="2021-03-24T09:58:00.958" v="4"/>
        <pc:sldMkLst>
          <pc:docMk/>
          <pc:sldMk cId="0" sldId="256"/>
        </pc:sldMkLst>
        <pc:spChg chg="mod">
          <ac:chgData name="Sørvig, Inger Mari" userId="S::inger.mari.sorvig@arendal.kommune.no::1ec1db61-6466-4e7f-b885-6824a1c41168" providerId="AD" clId="Web-{672BCE0D-061A-4D7F-8849-C57A20467AE4}" dt="2021-03-24T09:57:47.676" v="1" actId="20577"/>
          <ac:spMkLst>
            <pc:docMk/>
            <pc:sldMk cId="0" sldId="256"/>
            <ac:spMk id="5122" creationId="{7725F0C4-B489-432E-8645-BCE51E7D3E9E}"/>
          </ac:spMkLst>
        </pc:spChg>
      </pc:sldChg>
      <pc:sldChg chg="addSp modSp new">
        <pc:chgData name="Sørvig, Inger Mari" userId="S::inger.mari.sorvig@arendal.kommune.no::1ec1db61-6466-4e7f-b885-6824a1c41168" providerId="AD" clId="Web-{672BCE0D-061A-4D7F-8849-C57A20467AE4}" dt="2021-03-24T09:59:36.444" v="8" actId="1076"/>
        <pc:sldMkLst>
          <pc:docMk/>
          <pc:sldMk cId="3077802525" sldId="319"/>
        </pc:sldMkLst>
        <pc:spChg chg="mod">
          <ac:chgData name="Sørvig, Inger Mari" userId="S::inger.mari.sorvig@arendal.kommune.no::1ec1db61-6466-4e7f-b885-6824a1c41168" providerId="AD" clId="Web-{672BCE0D-061A-4D7F-8849-C57A20467AE4}" dt="2021-03-24T09:57:53.020" v="3" actId="20577"/>
          <ac:spMkLst>
            <pc:docMk/>
            <pc:sldMk cId="3077802525" sldId="319"/>
            <ac:spMk id="2" creationId="{B8910E84-D7E9-4E74-84AD-A4FEBF7E1E92}"/>
          </ac:spMkLst>
        </pc:spChg>
        <pc:spChg chg="mod">
          <ac:chgData name="Sørvig, Inger Mari" userId="S::inger.mari.sorvig@arendal.kommune.no::1ec1db61-6466-4e7f-b885-6824a1c41168" providerId="AD" clId="Web-{672BCE0D-061A-4D7F-8849-C57A20467AE4}" dt="2021-03-24T09:59:13.912" v="6" actId="1076"/>
          <ac:spMkLst>
            <pc:docMk/>
            <pc:sldMk cId="3077802525" sldId="319"/>
            <ac:spMk id="3" creationId="{66783F39-CC49-4B66-BDB5-1012AB92C8CC}"/>
          </ac:spMkLst>
        </pc:spChg>
        <pc:picChg chg="add mod">
          <ac:chgData name="Sørvig, Inger Mari" userId="S::inger.mari.sorvig@arendal.kommune.no::1ec1db61-6466-4e7f-b885-6824a1c41168" providerId="AD" clId="Web-{672BCE0D-061A-4D7F-8849-C57A20467AE4}" dt="2021-03-24T09:59:36.444" v="8" actId="1076"/>
          <ac:picMkLst>
            <pc:docMk/>
            <pc:sldMk cId="3077802525" sldId="319"/>
            <ac:picMk id="4" creationId="{85E12CCC-7760-4EBE-896E-B1D86A2F07BB}"/>
          </ac:picMkLst>
        </pc:picChg>
      </pc:sldChg>
    </pc:docChg>
  </pc:docChgLst>
  <pc:docChgLst>
    <pc:chgData name="Sørvig, Inger Mari" userId="S::inger.mari.sorvig@arendal.kommune.no::1ec1db61-6466-4e7f-b885-6824a1c41168" providerId="AD" clId="Web-{5BA11272-7B14-47E7-9C2C-05747E6C5883}"/>
    <pc:docChg chg="modSld">
      <pc:chgData name="Sørvig, Inger Mari" userId="S::inger.mari.sorvig@arendal.kommune.no::1ec1db61-6466-4e7f-b885-6824a1c41168" providerId="AD" clId="Web-{5BA11272-7B14-47E7-9C2C-05747E6C5883}" dt="2021-03-24T10:12:44.328" v="54" actId="20577"/>
      <pc:docMkLst>
        <pc:docMk/>
      </pc:docMkLst>
      <pc:sldChg chg="modSp">
        <pc:chgData name="Sørvig, Inger Mari" userId="S::inger.mari.sorvig@arendal.kommune.no::1ec1db61-6466-4e7f-b885-6824a1c41168" providerId="AD" clId="Web-{5BA11272-7B14-47E7-9C2C-05747E6C5883}" dt="2021-03-24T10:12:44.328" v="54" actId="20577"/>
        <pc:sldMkLst>
          <pc:docMk/>
          <pc:sldMk cId="0" sldId="266"/>
        </pc:sldMkLst>
        <pc:spChg chg="mod">
          <ac:chgData name="Sørvig, Inger Mari" userId="S::inger.mari.sorvig@arendal.kommune.no::1ec1db61-6466-4e7f-b885-6824a1c41168" providerId="AD" clId="Web-{5BA11272-7B14-47E7-9C2C-05747E6C5883}" dt="2021-03-24T10:12:44.328" v="54" actId="20577"/>
          <ac:spMkLst>
            <pc:docMk/>
            <pc:sldMk cId="0" sldId="266"/>
            <ac:spMk id="3" creationId="{39422365-88B2-4F6F-9E0E-EFB65342B51A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FEBE1B-7F06-49D7-A816-78E557E79FD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12BE184-A5AE-4376-9CCE-4BC9340444FA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nb-NO" dirty="0"/>
            <a:t>Pedagogisk psykologisk tjeneste inkl. </a:t>
          </a:r>
          <a:r>
            <a:rPr lang="nb-NO" dirty="0">
              <a:latin typeface="Arial" panose="020B0604020202020204"/>
            </a:rPr>
            <a:t>Logopedtjenester</a:t>
          </a:r>
          <a:endParaRPr lang="en-US" dirty="0">
            <a:latin typeface="Arial" panose="020B0604020202020204"/>
          </a:endParaRPr>
        </a:p>
      </dgm:t>
    </dgm:pt>
    <dgm:pt modelId="{4298B5B5-BF6F-4E02-AAF6-3F77932A77E7}" type="parTrans" cxnId="{18D32996-704F-486F-B7FA-0ED221BD71FC}">
      <dgm:prSet/>
      <dgm:spPr/>
      <dgm:t>
        <a:bodyPr/>
        <a:lstStyle/>
        <a:p>
          <a:endParaRPr lang="en-US"/>
        </a:p>
      </dgm:t>
    </dgm:pt>
    <dgm:pt modelId="{09C1492D-59C7-4C65-943F-54DAFCB8DD58}" type="sibTrans" cxnId="{18D32996-704F-486F-B7FA-0ED221BD71FC}">
      <dgm:prSet/>
      <dgm:spPr/>
      <dgm:t>
        <a:bodyPr/>
        <a:lstStyle/>
        <a:p>
          <a:endParaRPr lang="en-US"/>
        </a:p>
      </dgm:t>
    </dgm:pt>
    <dgm:pt modelId="{2583B1F2-DDC2-4F43-BDD4-E71605D9631F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Pedagogisk fagteam m /transport </a:t>
          </a:r>
          <a:br>
            <a:rPr lang="nb-NO" dirty="0"/>
          </a:br>
          <a:r>
            <a:rPr lang="nb-NO" dirty="0"/>
            <a:t/>
          </a:r>
          <a:br>
            <a:rPr lang="nb-NO" dirty="0"/>
          </a:br>
          <a:endParaRPr lang="en-US" dirty="0"/>
        </a:p>
      </dgm:t>
    </dgm:pt>
    <dgm:pt modelId="{881EC1DF-8D6F-467F-B6B9-7127E4DADDD3}" type="parTrans" cxnId="{137AACDA-776C-437B-8B61-C7706FCE3B5D}">
      <dgm:prSet/>
      <dgm:spPr/>
      <dgm:t>
        <a:bodyPr/>
        <a:lstStyle/>
        <a:p>
          <a:endParaRPr lang="en-US"/>
        </a:p>
      </dgm:t>
    </dgm:pt>
    <dgm:pt modelId="{E72049DA-F8CE-47A0-A17C-3DC55B1A35FE}" type="sibTrans" cxnId="{137AACDA-776C-437B-8B61-C7706FCE3B5D}">
      <dgm:prSet/>
      <dgm:spPr/>
      <dgm:t>
        <a:bodyPr/>
        <a:lstStyle/>
        <a:p>
          <a:endParaRPr lang="en-US"/>
        </a:p>
      </dgm:t>
    </dgm:pt>
    <dgm:pt modelId="{CFBAB0F0-B4B6-42EE-874E-E4BD23E68894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dirty="0"/>
            <a:t>Sandum alternative opplæringssted m </a:t>
          </a:r>
          <a:r>
            <a:rPr lang="nb-NO" dirty="0" err="1"/>
            <a:t>Hovetun</a:t>
          </a:r>
          <a:r>
            <a:rPr lang="nb-NO" dirty="0"/>
            <a:t>/ Mobilt team</a:t>
          </a:r>
          <a:endParaRPr lang="en-US" dirty="0"/>
        </a:p>
      </dgm:t>
    </dgm:pt>
    <dgm:pt modelId="{3F44903C-6BF9-4CF6-A605-EDF8995B57BA}" type="parTrans" cxnId="{48E9CCB4-52CC-4191-8DE3-52DDB42C81D8}">
      <dgm:prSet/>
      <dgm:spPr/>
      <dgm:t>
        <a:bodyPr/>
        <a:lstStyle/>
        <a:p>
          <a:endParaRPr lang="en-US"/>
        </a:p>
      </dgm:t>
    </dgm:pt>
    <dgm:pt modelId="{75EACB10-0781-4C0C-BCD6-AA5F799F0FA9}" type="sibTrans" cxnId="{48E9CCB4-52CC-4191-8DE3-52DDB42C81D8}">
      <dgm:prSet/>
      <dgm:spPr/>
      <dgm:t>
        <a:bodyPr/>
        <a:lstStyle/>
        <a:p>
          <a:endParaRPr lang="en-US"/>
        </a:p>
      </dgm:t>
    </dgm:pt>
    <dgm:pt modelId="{CDD2609A-552C-4F51-95A4-AA3E0C452C78}" type="pres">
      <dgm:prSet presAssocID="{38FEBE1B-7F06-49D7-A816-78E557E79FD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94987296-CE26-43B6-BA41-CAABCA1444BA}" type="pres">
      <dgm:prSet presAssocID="{912BE184-A5AE-4376-9CCE-4BC9340444FA}" presName="compNode" presStyleCnt="0"/>
      <dgm:spPr/>
    </dgm:pt>
    <dgm:pt modelId="{19C44AB4-7DA3-40A7-90DC-DDEF7ED88C3C}" type="pres">
      <dgm:prSet presAssocID="{912BE184-A5AE-4376-9CCE-4BC9340444FA}" presName="bgRect" presStyleLbl="bgShp" presStyleIdx="0" presStyleCnt="3"/>
      <dgm:spPr/>
    </dgm:pt>
    <dgm:pt modelId="{B863A871-88C9-49A8-8610-21BF9C12DD04}" type="pres">
      <dgm:prSet presAssocID="{912BE184-A5AE-4376-9CCE-4BC9340444F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nb-NO"/>
        </a:p>
      </dgm:t>
      <dgm:extLst>
        <a:ext uri="{E40237B7-FDA0-4F09-8148-C483321AD2D9}">
          <dgm14:cNvPr xmlns:dgm14="http://schemas.microsoft.com/office/drawing/2010/diagram" id="0" name="" descr="Bøker"/>
        </a:ext>
      </dgm:extLst>
    </dgm:pt>
    <dgm:pt modelId="{867D7CCC-F9FD-4D78-A3E9-032A9A98E9CB}" type="pres">
      <dgm:prSet presAssocID="{912BE184-A5AE-4376-9CCE-4BC9340444FA}" presName="spaceRect" presStyleCnt="0"/>
      <dgm:spPr/>
    </dgm:pt>
    <dgm:pt modelId="{36B40AFD-0549-4983-BE54-323461C93188}" type="pres">
      <dgm:prSet presAssocID="{912BE184-A5AE-4376-9CCE-4BC9340444FA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E8AA5399-2949-46D4-8846-0C6B0DA4DFF9}" type="pres">
      <dgm:prSet presAssocID="{09C1492D-59C7-4C65-943F-54DAFCB8DD58}" presName="sibTrans" presStyleCnt="0"/>
      <dgm:spPr/>
    </dgm:pt>
    <dgm:pt modelId="{29EF032F-AAEF-41F3-B867-7CD031CC2A64}" type="pres">
      <dgm:prSet presAssocID="{2583B1F2-DDC2-4F43-BDD4-E71605D9631F}" presName="compNode" presStyleCnt="0"/>
      <dgm:spPr/>
    </dgm:pt>
    <dgm:pt modelId="{C6C9D11A-5EB7-415C-A41D-DC4E0E67CB78}" type="pres">
      <dgm:prSet presAssocID="{2583B1F2-DDC2-4F43-BDD4-E71605D9631F}" presName="bgRect" presStyleLbl="bgShp" presStyleIdx="1" presStyleCnt="3"/>
      <dgm:spPr/>
    </dgm:pt>
    <dgm:pt modelId="{C4FE45BC-1661-43D7-B444-4C58B0C3B8C2}" type="pres">
      <dgm:prSet presAssocID="{2583B1F2-DDC2-4F43-BDD4-E71605D9631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nb-NO"/>
        </a:p>
      </dgm:t>
      <dgm:extLst>
        <a:ext uri="{E40237B7-FDA0-4F09-8148-C483321AD2D9}">
          <dgm14:cNvPr xmlns:dgm14="http://schemas.microsoft.com/office/drawing/2010/diagram" id="0" name="" descr="Buss"/>
        </a:ext>
      </dgm:extLst>
    </dgm:pt>
    <dgm:pt modelId="{235CB2D2-F5B9-4EDD-8D3E-CFD53FBE499F}" type="pres">
      <dgm:prSet presAssocID="{2583B1F2-DDC2-4F43-BDD4-E71605D9631F}" presName="spaceRect" presStyleCnt="0"/>
      <dgm:spPr/>
    </dgm:pt>
    <dgm:pt modelId="{27967B75-304C-4E11-9432-B46C5F6F8C35}" type="pres">
      <dgm:prSet presAssocID="{2583B1F2-DDC2-4F43-BDD4-E71605D9631F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381C1E2E-89C0-4647-9C5A-BB8DB0F661F0}" type="pres">
      <dgm:prSet presAssocID="{E72049DA-F8CE-47A0-A17C-3DC55B1A35FE}" presName="sibTrans" presStyleCnt="0"/>
      <dgm:spPr/>
    </dgm:pt>
    <dgm:pt modelId="{2A14E8C6-2B35-4E69-8A56-F69917375E0E}" type="pres">
      <dgm:prSet presAssocID="{CFBAB0F0-B4B6-42EE-874E-E4BD23E68894}" presName="compNode" presStyleCnt="0"/>
      <dgm:spPr/>
    </dgm:pt>
    <dgm:pt modelId="{043EAABB-7098-491B-8163-4D20AA2F831E}" type="pres">
      <dgm:prSet presAssocID="{CFBAB0F0-B4B6-42EE-874E-E4BD23E68894}" presName="bgRect" presStyleLbl="bgShp" presStyleIdx="2" presStyleCnt="3"/>
      <dgm:spPr/>
    </dgm:pt>
    <dgm:pt modelId="{16FED341-54F3-4167-9038-15BCBC0DC2A2}" type="pres">
      <dgm:prSet presAssocID="{CFBAB0F0-B4B6-42EE-874E-E4BD23E6889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nb-NO"/>
        </a:p>
      </dgm:t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21A99BA6-DDCF-467E-AE27-F57024E6AEAE}" type="pres">
      <dgm:prSet presAssocID="{CFBAB0F0-B4B6-42EE-874E-E4BD23E68894}" presName="spaceRect" presStyleCnt="0"/>
      <dgm:spPr/>
    </dgm:pt>
    <dgm:pt modelId="{5E0F8AF9-716B-4C85-9821-DB69A9D66117}" type="pres">
      <dgm:prSet presAssocID="{CFBAB0F0-B4B6-42EE-874E-E4BD23E68894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</dgm:ptLst>
  <dgm:cxnLst>
    <dgm:cxn modelId="{DBDFDF10-2A52-4B34-BEA8-698BF50816D5}" type="presOf" srcId="{2583B1F2-DDC2-4F43-BDD4-E71605D9631F}" destId="{27967B75-304C-4E11-9432-B46C5F6F8C35}" srcOrd="0" destOrd="0" presId="urn:microsoft.com/office/officeart/2018/2/layout/IconVerticalSolidList"/>
    <dgm:cxn modelId="{44402D04-3036-4773-80D4-09FECA9206C1}" type="presOf" srcId="{912BE184-A5AE-4376-9CCE-4BC9340444FA}" destId="{36B40AFD-0549-4983-BE54-323461C93188}" srcOrd="0" destOrd="0" presId="urn:microsoft.com/office/officeart/2018/2/layout/IconVerticalSolidList"/>
    <dgm:cxn modelId="{84CA2151-403C-48FF-9098-6578D12B736A}" type="presOf" srcId="{CFBAB0F0-B4B6-42EE-874E-E4BD23E68894}" destId="{5E0F8AF9-716B-4C85-9821-DB69A9D66117}" srcOrd="0" destOrd="0" presId="urn:microsoft.com/office/officeart/2018/2/layout/IconVerticalSolidList"/>
    <dgm:cxn modelId="{18D32996-704F-486F-B7FA-0ED221BD71FC}" srcId="{38FEBE1B-7F06-49D7-A816-78E557E79FDD}" destId="{912BE184-A5AE-4376-9CCE-4BC9340444FA}" srcOrd="0" destOrd="0" parTransId="{4298B5B5-BF6F-4E02-AAF6-3F77932A77E7}" sibTransId="{09C1492D-59C7-4C65-943F-54DAFCB8DD58}"/>
    <dgm:cxn modelId="{42F81C38-8D59-4D8B-BDA3-710519CACC7D}" type="presOf" srcId="{38FEBE1B-7F06-49D7-A816-78E557E79FDD}" destId="{CDD2609A-552C-4F51-95A4-AA3E0C452C78}" srcOrd="0" destOrd="0" presId="urn:microsoft.com/office/officeart/2018/2/layout/IconVerticalSolidList"/>
    <dgm:cxn modelId="{137AACDA-776C-437B-8B61-C7706FCE3B5D}" srcId="{38FEBE1B-7F06-49D7-A816-78E557E79FDD}" destId="{2583B1F2-DDC2-4F43-BDD4-E71605D9631F}" srcOrd="1" destOrd="0" parTransId="{881EC1DF-8D6F-467F-B6B9-7127E4DADDD3}" sibTransId="{E72049DA-F8CE-47A0-A17C-3DC55B1A35FE}"/>
    <dgm:cxn modelId="{48E9CCB4-52CC-4191-8DE3-52DDB42C81D8}" srcId="{38FEBE1B-7F06-49D7-A816-78E557E79FDD}" destId="{CFBAB0F0-B4B6-42EE-874E-E4BD23E68894}" srcOrd="2" destOrd="0" parTransId="{3F44903C-6BF9-4CF6-A605-EDF8995B57BA}" sibTransId="{75EACB10-0781-4C0C-BCD6-AA5F799F0FA9}"/>
    <dgm:cxn modelId="{2819CADE-793F-40FF-9F2B-95F0628C27DC}" type="presParOf" srcId="{CDD2609A-552C-4F51-95A4-AA3E0C452C78}" destId="{94987296-CE26-43B6-BA41-CAABCA1444BA}" srcOrd="0" destOrd="0" presId="urn:microsoft.com/office/officeart/2018/2/layout/IconVerticalSolidList"/>
    <dgm:cxn modelId="{D27F0BAA-BF6B-4679-B68B-5519F4E80532}" type="presParOf" srcId="{94987296-CE26-43B6-BA41-CAABCA1444BA}" destId="{19C44AB4-7DA3-40A7-90DC-DDEF7ED88C3C}" srcOrd="0" destOrd="0" presId="urn:microsoft.com/office/officeart/2018/2/layout/IconVerticalSolidList"/>
    <dgm:cxn modelId="{675BED75-9C76-45C4-B47B-E12B72BFAA00}" type="presParOf" srcId="{94987296-CE26-43B6-BA41-CAABCA1444BA}" destId="{B863A871-88C9-49A8-8610-21BF9C12DD04}" srcOrd="1" destOrd="0" presId="urn:microsoft.com/office/officeart/2018/2/layout/IconVerticalSolidList"/>
    <dgm:cxn modelId="{619F72F4-0A3E-45EE-B123-18A7A65D0C78}" type="presParOf" srcId="{94987296-CE26-43B6-BA41-CAABCA1444BA}" destId="{867D7CCC-F9FD-4D78-A3E9-032A9A98E9CB}" srcOrd="2" destOrd="0" presId="urn:microsoft.com/office/officeart/2018/2/layout/IconVerticalSolidList"/>
    <dgm:cxn modelId="{720FA09F-CD05-4178-88BA-B5D651267093}" type="presParOf" srcId="{94987296-CE26-43B6-BA41-CAABCA1444BA}" destId="{36B40AFD-0549-4983-BE54-323461C93188}" srcOrd="3" destOrd="0" presId="urn:microsoft.com/office/officeart/2018/2/layout/IconVerticalSolidList"/>
    <dgm:cxn modelId="{E56A7CEB-6504-43EC-8718-ACCA34CF821D}" type="presParOf" srcId="{CDD2609A-552C-4F51-95A4-AA3E0C452C78}" destId="{E8AA5399-2949-46D4-8846-0C6B0DA4DFF9}" srcOrd="1" destOrd="0" presId="urn:microsoft.com/office/officeart/2018/2/layout/IconVerticalSolidList"/>
    <dgm:cxn modelId="{301F0E9C-5234-41F0-81AF-669F5CABDC17}" type="presParOf" srcId="{CDD2609A-552C-4F51-95A4-AA3E0C452C78}" destId="{29EF032F-AAEF-41F3-B867-7CD031CC2A64}" srcOrd="2" destOrd="0" presId="urn:microsoft.com/office/officeart/2018/2/layout/IconVerticalSolidList"/>
    <dgm:cxn modelId="{5CEBEADD-A765-4944-80C7-4314054A932A}" type="presParOf" srcId="{29EF032F-AAEF-41F3-B867-7CD031CC2A64}" destId="{C6C9D11A-5EB7-415C-A41D-DC4E0E67CB78}" srcOrd="0" destOrd="0" presId="urn:microsoft.com/office/officeart/2018/2/layout/IconVerticalSolidList"/>
    <dgm:cxn modelId="{58580811-F1E8-482F-9CDA-601036070B69}" type="presParOf" srcId="{29EF032F-AAEF-41F3-B867-7CD031CC2A64}" destId="{C4FE45BC-1661-43D7-B444-4C58B0C3B8C2}" srcOrd="1" destOrd="0" presId="urn:microsoft.com/office/officeart/2018/2/layout/IconVerticalSolidList"/>
    <dgm:cxn modelId="{7F8495BC-9F18-44EE-8A3D-2828A9E20862}" type="presParOf" srcId="{29EF032F-AAEF-41F3-B867-7CD031CC2A64}" destId="{235CB2D2-F5B9-4EDD-8D3E-CFD53FBE499F}" srcOrd="2" destOrd="0" presId="urn:microsoft.com/office/officeart/2018/2/layout/IconVerticalSolidList"/>
    <dgm:cxn modelId="{C3BE99C2-C0A6-4BB7-A1C9-3048DA1424E0}" type="presParOf" srcId="{29EF032F-AAEF-41F3-B867-7CD031CC2A64}" destId="{27967B75-304C-4E11-9432-B46C5F6F8C35}" srcOrd="3" destOrd="0" presId="urn:microsoft.com/office/officeart/2018/2/layout/IconVerticalSolidList"/>
    <dgm:cxn modelId="{0D01C377-A776-4788-955D-339EC203A9C5}" type="presParOf" srcId="{CDD2609A-552C-4F51-95A4-AA3E0C452C78}" destId="{381C1E2E-89C0-4647-9C5A-BB8DB0F661F0}" srcOrd="3" destOrd="0" presId="urn:microsoft.com/office/officeart/2018/2/layout/IconVerticalSolidList"/>
    <dgm:cxn modelId="{10AB46BD-74A8-442C-BDC5-4323133F1AD3}" type="presParOf" srcId="{CDD2609A-552C-4F51-95A4-AA3E0C452C78}" destId="{2A14E8C6-2B35-4E69-8A56-F69917375E0E}" srcOrd="4" destOrd="0" presId="urn:microsoft.com/office/officeart/2018/2/layout/IconVerticalSolidList"/>
    <dgm:cxn modelId="{26A7A32A-A6AB-48AD-ADA7-A277568BE788}" type="presParOf" srcId="{2A14E8C6-2B35-4E69-8A56-F69917375E0E}" destId="{043EAABB-7098-491B-8163-4D20AA2F831E}" srcOrd="0" destOrd="0" presId="urn:microsoft.com/office/officeart/2018/2/layout/IconVerticalSolidList"/>
    <dgm:cxn modelId="{3B23E0EF-6580-43AC-9447-A07C2098B467}" type="presParOf" srcId="{2A14E8C6-2B35-4E69-8A56-F69917375E0E}" destId="{16FED341-54F3-4167-9038-15BCBC0DC2A2}" srcOrd="1" destOrd="0" presId="urn:microsoft.com/office/officeart/2018/2/layout/IconVerticalSolidList"/>
    <dgm:cxn modelId="{45CA5242-7D45-43D3-A2A0-978ADEEBA4E7}" type="presParOf" srcId="{2A14E8C6-2B35-4E69-8A56-F69917375E0E}" destId="{21A99BA6-DDCF-467E-AE27-F57024E6AEAE}" srcOrd="2" destOrd="0" presId="urn:microsoft.com/office/officeart/2018/2/layout/IconVerticalSolidList"/>
    <dgm:cxn modelId="{E1D1E32D-198F-4242-828D-F1C5DEE63ED6}" type="presParOf" srcId="{2A14E8C6-2B35-4E69-8A56-F69917375E0E}" destId="{5E0F8AF9-716B-4C85-9821-DB69A9D661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44AB4-7DA3-40A7-90DC-DDEF7ED88C3C}">
      <dsp:nvSpPr>
        <dsp:cNvPr id="0" name=""/>
        <dsp:cNvSpPr/>
      </dsp:nvSpPr>
      <dsp:spPr>
        <a:xfrm>
          <a:off x="0" y="594"/>
          <a:ext cx="6172199" cy="13921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63A871-88C9-49A8-8610-21BF9C12DD04}">
      <dsp:nvSpPr>
        <dsp:cNvPr id="0" name=""/>
        <dsp:cNvSpPr/>
      </dsp:nvSpPr>
      <dsp:spPr>
        <a:xfrm>
          <a:off x="421117" y="313822"/>
          <a:ext cx="765668" cy="7656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40AFD-0549-4983-BE54-323461C93188}">
      <dsp:nvSpPr>
        <dsp:cNvPr id="0" name=""/>
        <dsp:cNvSpPr/>
      </dsp:nvSpPr>
      <dsp:spPr>
        <a:xfrm>
          <a:off x="1607903" y="594"/>
          <a:ext cx="4564296" cy="139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333" tIns="147333" rIns="147333" bIns="147333" numCol="1" spcCol="1270" anchor="ctr" anchorCtr="0">
          <a:noAutofit/>
        </a:bodyPr>
        <a:lstStyle/>
        <a:p>
          <a:pPr lvl="0" algn="l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nb-NO" sz="2200" kern="1200" dirty="0"/>
            <a:t>Pedagogisk psykologisk tjeneste inkl. </a:t>
          </a:r>
          <a:r>
            <a:rPr lang="nb-NO" sz="2200" kern="1200" dirty="0">
              <a:latin typeface="Arial" panose="020B0604020202020204"/>
            </a:rPr>
            <a:t>Logopedtjenester</a:t>
          </a:r>
          <a:endParaRPr lang="en-US" sz="2200" kern="1200" dirty="0">
            <a:latin typeface="Arial" panose="020B0604020202020204"/>
          </a:endParaRPr>
        </a:p>
      </dsp:txBody>
      <dsp:txXfrm>
        <a:off x="1607903" y="594"/>
        <a:ext cx="4564296" cy="1392124"/>
      </dsp:txXfrm>
    </dsp:sp>
    <dsp:sp modelId="{C6C9D11A-5EB7-415C-A41D-DC4E0E67CB78}">
      <dsp:nvSpPr>
        <dsp:cNvPr id="0" name=""/>
        <dsp:cNvSpPr/>
      </dsp:nvSpPr>
      <dsp:spPr>
        <a:xfrm>
          <a:off x="0" y="1740750"/>
          <a:ext cx="6172199" cy="13921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FE45BC-1661-43D7-B444-4C58B0C3B8C2}">
      <dsp:nvSpPr>
        <dsp:cNvPr id="0" name=""/>
        <dsp:cNvSpPr/>
      </dsp:nvSpPr>
      <dsp:spPr>
        <a:xfrm>
          <a:off x="421117" y="2053978"/>
          <a:ext cx="765668" cy="7656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67B75-304C-4E11-9432-B46C5F6F8C35}">
      <dsp:nvSpPr>
        <dsp:cNvPr id="0" name=""/>
        <dsp:cNvSpPr/>
      </dsp:nvSpPr>
      <dsp:spPr>
        <a:xfrm>
          <a:off x="1607903" y="1740750"/>
          <a:ext cx="4564296" cy="139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333" tIns="147333" rIns="147333" bIns="147333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nb-NO" sz="2200" kern="1200" dirty="0"/>
            <a:t>Pedagogisk fagteam m /transport </a:t>
          </a:r>
          <a:br>
            <a:rPr lang="nb-NO" sz="2200" kern="1200" dirty="0"/>
          </a:br>
          <a:r>
            <a:rPr lang="nb-NO" sz="2200" kern="1200" dirty="0"/>
            <a:t/>
          </a:r>
          <a:br>
            <a:rPr lang="nb-NO" sz="2200" kern="1200" dirty="0"/>
          </a:br>
          <a:endParaRPr lang="en-US" sz="2200" kern="1200" dirty="0"/>
        </a:p>
      </dsp:txBody>
      <dsp:txXfrm>
        <a:off x="1607903" y="1740750"/>
        <a:ext cx="4564296" cy="1392124"/>
      </dsp:txXfrm>
    </dsp:sp>
    <dsp:sp modelId="{043EAABB-7098-491B-8163-4D20AA2F831E}">
      <dsp:nvSpPr>
        <dsp:cNvPr id="0" name=""/>
        <dsp:cNvSpPr/>
      </dsp:nvSpPr>
      <dsp:spPr>
        <a:xfrm>
          <a:off x="0" y="3480905"/>
          <a:ext cx="6172199" cy="139212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FED341-54F3-4167-9038-15BCBC0DC2A2}">
      <dsp:nvSpPr>
        <dsp:cNvPr id="0" name=""/>
        <dsp:cNvSpPr/>
      </dsp:nvSpPr>
      <dsp:spPr>
        <a:xfrm>
          <a:off x="421117" y="3794133"/>
          <a:ext cx="765668" cy="7656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0F8AF9-716B-4C85-9821-DB69A9D66117}">
      <dsp:nvSpPr>
        <dsp:cNvPr id="0" name=""/>
        <dsp:cNvSpPr/>
      </dsp:nvSpPr>
      <dsp:spPr>
        <a:xfrm>
          <a:off x="1607903" y="3480905"/>
          <a:ext cx="4564296" cy="139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333" tIns="147333" rIns="147333" bIns="147333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nb-NO" sz="2200" kern="1200" dirty="0"/>
            <a:t>Sandum alternative opplæringssted m </a:t>
          </a:r>
          <a:r>
            <a:rPr lang="nb-NO" sz="2200" kern="1200" dirty="0" err="1"/>
            <a:t>Hovetun</a:t>
          </a:r>
          <a:r>
            <a:rPr lang="nb-NO" sz="2200" kern="1200" dirty="0"/>
            <a:t>/ Mobilt team</a:t>
          </a:r>
          <a:endParaRPr lang="en-US" sz="2200" kern="1200" dirty="0"/>
        </a:p>
      </dsp:txBody>
      <dsp:txXfrm>
        <a:off x="1607903" y="3480905"/>
        <a:ext cx="4564296" cy="1392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BA6BE3CA-651E-4EFB-A73C-B8BAC46B37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74803E4-215C-4007-A31B-110CC1F9FA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35629C2-449E-464E-995B-FEE4F2054C0F}" type="datetimeFigureOut">
              <a:rPr lang="nb-NO"/>
              <a:pPr>
                <a:defRPr/>
              </a:pPr>
              <a:t>26.04.2022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AC70198-94FC-4D07-BAE4-7EF31202B8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C514FBB-1BE5-40B1-BDB3-42B142AC75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795838E-E1B3-4C32-8596-52C648743BC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5EB6944E-50B8-48D0-92D2-C3B6C98E87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27ED21E-4082-4B60-9957-F75CF43018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440ADEC-63B9-4A78-9464-B59AD2CE4663}" type="datetimeFigureOut">
              <a:rPr lang="nb-NO"/>
              <a:pPr>
                <a:defRPr/>
              </a:pPr>
              <a:t>26.04.2022</a:t>
            </a:fld>
            <a:endParaRPr lang="nb-NO"/>
          </a:p>
        </p:txBody>
      </p:sp>
      <p:sp>
        <p:nvSpPr>
          <p:cNvPr id="4" name="Plassholder for lysbilde 3">
            <a:extLst>
              <a:ext uri="{FF2B5EF4-FFF2-40B4-BE49-F238E27FC236}">
                <a16:creationId xmlns:a16="http://schemas.microsoft.com/office/drawing/2014/main" id="{AA604A05-B833-4DBE-8866-6322A0BEDE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/>
          </a:p>
        </p:txBody>
      </p:sp>
      <p:sp>
        <p:nvSpPr>
          <p:cNvPr id="5" name="Plassholder for notater 4">
            <a:extLst>
              <a:ext uri="{FF2B5EF4-FFF2-40B4-BE49-F238E27FC236}">
                <a16:creationId xmlns:a16="http://schemas.microsoft.com/office/drawing/2014/main" id="{2934A878-0E28-43F5-9F5E-97C32971FC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noProof="0"/>
              <a:t>Rediger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4E1FFCF-5F12-45AE-A460-D947E1E7B9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140CA70-5811-4992-98EA-0B838EC9B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4BD84B1E-BF31-4D63-9CCE-7FAAC2810402}" type="slidenum">
              <a:rPr lang="nb-NO" altLang="nb-NO"/>
              <a:pPr/>
              <a:t>‹#›</a:t>
            </a:fld>
            <a:endParaRPr lang="nb-NO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ssholder for lysbilde 1">
            <a:extLst>
              <a:ext uri="{FF2B5EF4-FFF2-40B4-BE49-F238E27FC236}">
                <a16:creationId xmlns:a16="http://schemas.microsoft.com/office/drawing/2014/main" id="{9A16B035-FD00-4BCE-ABEB-38DB856E91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Plassholder for notater 2">
            <a:extLst>
              <a:ext uri="{FF2B5EF4-FFF2-40B4-BE49-F238E27FC236}">
                <a16:creationId xmlns:a16="http://schemas.microsoft.com/office/drawing/2014/main" id="{94322788-652C-4B9C-98CE-D9B5820C2D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b-NO" altLang="nb-NO"/>
          </a:p>
        </p:txBody>
      </p:sp>
      <p:sp>
        <p:nvSpPr>
          <p:cNvPr id="8196" name="Plassholder for lysbildenummer 3">
            <a:extLst>
              <a:ext uri="{FF2B5EF4-FFF2-40B4-BE49-F238E27FC236}">
                <a16:creationId xmlns:a16="http://schemas.microsoft.com/office/drawing/2014/main" id="{BA5DB10B-036D-4F10-ADA7-27AD96211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A5F22C-35A8-4328-A828-48826308F9E8}" type="slidenum">
              <a:rPr lang="nb-NO" altLang="nb-NO">
                <a:latin typeface="Calibri" panose="020F0502020204030204" pitchFamily="34" charset="0"/>
              </a:rPr>
              <a:pPr/>
              <a:t>2</a:t>
            </a:fld>
            <a:endParaRPr lang="nb-NO" altLang="nb-NO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lassholder for lysbilde 1">
            <a:extLst>
              <a:ext uri="{FF2B5EF4-FFF2-40B4-BE49-F238E27FC236}">
                <a16:creationId xmlns:a16="http://schemas.microsoft.com/office/drawing/2014/main" id="{45D72C29-EEFA-45D0-8A17-A300A7E727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Plassholder for notater 2">
            <a:extLst>
              <a:ext uri="{FF2B5EF4-FFF2-40B4-BE49-F238E27FC236}">
                <a16:creationId xmlns:a16="http://schemas.microsoft.com/office/drawing/2014/main" id="{5EA26319-B9A0-4551-BE4E-013CA57B85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b-NO" altLang="nb-NO"/>
          </a:p>
        </p:txBody>
      </p:sp>
      <p:sp>
        <p:nvSpPr>
          <p:cNvPr id="12292" name="Plassholder for lysbildenummer 3">
            <a:extLst>
              <a:ext uri="{FF2B5EF4-FFF2-40B4-BE49-F238E27FC236}">
                <a16:creationId xmlns:a16="http://schemas.microsoft.com/office/drawing/2014/main" id="{C0E54E55-C4C8-4F5F-B0EC-BC30A9C52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CC2AFA-3D84-47B9-A587-7347916905B2}" type="slidenum">
              <a:rPr lang="nb-NO" altLang="nb-NO">
                <a:latin typeface="Calibri" panose="020F0502020204030204" pitchFamily="34" charset="0"/>
              </a:rPr>
              <a:pPr/>
              <a:t>5</a:t>
            </a:fld>
            <a:endParaRPr lang="nb-NO" altLang="nb-NO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lassholder for lysbilde 1">
            <a:extLst>
              <a:ext uri="{FF2B5EF4-FFF2-40B4-BE49-F238E27FC236}">
                <a16:creationId xmlns:a16="http://schemas.microsoft.com/office/drawing/2014/main" id="{02F49842-6006-4DE4-90BA-1CF78143F9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Plassholder for notater 2">
            <a:extLst>
              <a:ext uri="{FF2B5EF4-FFF2-40B4-BE49-F238E27FC236}">
                <a16:creationId xmlns:a16="http://schemas.microsoft.com/office/drawing/2014/main" id="{C8425C9E-E6A7-4D65-A759-903E17FCB5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nb-NO" altLang="nb-NO"/>
          </a:p>
        </p:txBody>
      </p:sp>
      <p:sp>
        <p:nvSpPr>
          <p:cNvPr id="18436" name="Plassholder for lysbildenummer 3">
            <a:extLst>
              <a:ext uri="{FF2B5EF4-FFF2-40B4-BE49-F238E27FC236}">
                <a16:creationId xmlns:a16="http://schemas.microsoft.com/office/drawing/2014/main" id="{BCF8AE90-C165-44EA-ABCC-BE28921648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D50D26-7187-4A58-891E-C4498D83AA0C}" type="slidenum">
              <a:rPr lang="nb-NO" altLang="nb-NO">
                <a:latin typeface="Calibri" panose="020F0502020204030204" pitchFamily="34" charset="0"/>
              </a:rPr>
              <a:pPr/>
              <a:t>14</a:t>
            </a:fld>
            <a:endParaRPr lang="nb-NO" altLang="nb-NO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98FF55D-EC42-4E57-9479-11833C42E0E7}"/>
              </a:ext>
            </a:extLst>
          </p:cNvPr>
          <p:cNvSpPr/>
          <p:nvPr userDrawn="1"/>
        </p:nvSpPr>
        <p:spPr>
          <a:xfrm>
            <a:off x="0" y="5453063"/>
            <a:ext cx="906463" cy="14049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b-NO" dirty="0"/>
          </a:p>
        </p:txBody>
      </p:sp>
      <p:pic>
        <p:nvPicPr>
          <p:cNvPr id="5" name="Bilde 15">
            <a:extLst>
              <a:ext uri="{FF2B5EF4-FFF2-40B4-BE49-F238E27FC236}">
                <a16:creationId xmlns:a16="http://schemas.microsoft.com/office/drawing/2014/main" id="{14EB68FC-4862-4086-B222-3F61CBC2AC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200" y="5670550"/>
            <a:ext cx="23876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439CB390-2A0B-4BF8-8551-0AF0693C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3D964-272F-4CAB-A06D-C7819D84C299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570C8E02-ADEA-4BD7-ABEC-099FDDD44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Plassholder for lysbildenummer 5">
            <a:extLst>
              <a:ext uri="{FF2B5EF4-FFF2-40B4-BE49-F238E27FC236}">
                <a16:creationId xmlns:a16="http://schemas.microsoft.com/office/drawing/2014/main" id="{078D3C90-B033-413B-9DDA-415285CA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50B58-C985-4BD6-9E74-A6D5940E610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87486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0272EA-76C7-4E71-97C5-2F8A3B68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33F63-37B1-44FC-9F85-408DAAAA892B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6F86626-AE6E-4AD0-8B00-72E6222F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6F8B489-C926-4FCD-A277-9D0A75772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EEDD7-4D0A-4142-B861-D169E31401D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95631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1AFA70F-6F44-486B-979A-0E13E5845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0EDB-9FCF-4EAD-AA23-5B12C3582A77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1BB56CB-F7FD-4CD8-AB48-0B65ED4F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C50D87-922D-4980-91CB-33F8705A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479B6-4A7E-4828-89A7-D8326183011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9424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BC4032-BD9B-41C5-B7E4-1FC5EDC09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A351-C5AF-487C-884B-5721C2797690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E28A4B-FE5D-485D-8444-8BDF67765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88E9C5B-D0AE-40C9-9E4F-7C9E606CE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4A4DF-3DA4-4A49-BD72-FD9216503F88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9451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885C44F-9390-4973-AD00-B36BB91C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23F96-4CC4-46E2-87CA-479558145378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9FD75F6-E2D9-4189-8499-08CFD4D7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0D70F2-E6A2-438E-BA12-04F20C25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AA470-3D61-4938-91CD-7FED3BB425B9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7967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A9370508-0663-4CE6-A42D-4A2CE8A7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03A85-A7FB-4F90-9AD5-A0FBA053E1D0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53B57D05-EE4B-432B-A822-1D1A3447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104D3516-9711-4026-8C3B-529BE487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5A37A-4565-4740-AC96-A9F08F40EF0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5949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6B55B9B6-3CF8-4909-A8AE-157DAD72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C07D0-CE44-4948-9503-4A371F15F904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8" name="Plassholder for bunntekst 4">
            <a:extLst>
              <a:ext uri="{FF2B5EF4-FFF2-40B4-BE49-F238E27FC236}">
                <a16:creationId xmlns:a16="http://schemas.microsoft.com/office/drawing/2014/main" id="{972C2CBF-8979-4266-AF20-CEFC78CC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3CFBBF5B-B5F5-4F0E-A07B-FBC550A0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6D111-46C6-45B0-A75D-815F3BDB63A9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2442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3">
            <a:extLst>
              <a:ext uri="{FF2B5EF4-FFF2-40B4-BE49-F238E27FC236}">
                <a16:creationId xmlns:a16="http://schemas.microsoft.com/office/drawing/2014/main" id="{D3417873-3C49-4316-BA66-8AAE3346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545B9-0D36-426C-B368-D9CEDCA73D7F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4" name="Plassholder for bunntekst 4">
            <a:extLst>
              <a:ext uri="{FF2B5EF4-FFF2-40B4-BE49-F238E27FC236}">
                <a16:creationId xmlns:a16="http://schemas.microsoft.com/office/drawing/2014/main" id="{0352D2B9-B2A8-41D7-A706-FE492930D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>
            <a:extLst>
              <a:ext uri="{FF2B5EF4-FFF2-40B4-BE49-F238E27FC236}">
                <a16:creationId xmlns:a16="http://schemas.microsoft.com/office/drawing/2014/main" id="{73602DFE-4035-4643-AD92-03A8E8D4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EB162-99FE-4AC8-BDD9-B7D8EFAF17F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86510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>
            <a:extLst>
              <a:ext uri="{FF2B5EF4-FFF2-40B4-BE49-F238E27FC236}">
                <a16:creationId xmlns:a16="http://schemas.microsoft.com/office/drawing/2014/main" id="{F585E187-60D4-45AE-823C-580C8C5B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C71F6-9C0B-4FF2-B1DE-A511DCAE8A5A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3" name="Plassholder for bunntekst 4">
            <a:extLst>
              <a:ext uri="{FF2B5EF4-FFF2-40B4-BE49-F238E27FC236}">
                <a16:creationId xmlns:a16="http://schemas.microsoft.com/office/drawing/2014/main" id="{3481D5AB-9926-4727-8BFE-D9AB198D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>
            <a:extLst>
              <a:ext uri="{FF2B5EF4-FFF2-40B4-BE49-F238E27FC236}">
                <a16:creationId xmlns:a16="http://schemas.microsoft.com/office/drawing/2014/main" id="{762D0F9B-33B8-499D-A22E-FBC3D769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4283F-140F-453B-833F-E386EAB6C5A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0775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1282549E-BF2C-4D9F-A7AA-EC095D2C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C60CD-4F05-45A7-A73F-C694DECBE818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58328A5B-A964-47C1-90F8-86535A28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92822EDC-8EAD-411E-8C83-9B972325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AB6E3-2F2E-4CDA-AD64-DF18B36FE00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20285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/>
              <a:t>Klikk ikonet for å legge til et bilde</a:t>
            </a:r>
            <a:endParaRPr lang="nb-NO" noProof="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3D44FA73-A479-45F9-A3CA-DF8D9BEA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4CFB4-B874-4A15-BC72-232BB563E9C4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80B3B662-C01C-464E-951D-09878417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C21E6D1C-5B6A-4F2A-968A-4810B20D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84FFA-1C7E-4149-A28F-1C7E2CF8165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25588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>
            <a:extLst>
              <a:ext uri="{FF2B5EF4-FFF2-40B4-BE49-F238E27FC236}">
                <a16:creationId xmlns:a16="http://schemas.microsoft.com/office/drawing/2014/main" id="{18166187-4CE7-4163-A7F2-EE6FC7DBAFE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</a:p>
        </p:txBody>
      </p:sp>
      <p:sp>
        <p:nvSpPr>
          <p:cNvPr id="1027" name="Plassholder for tekst 2">
            <a:extLst>
              <a:ext uri="{FF2B5EF4-FFF2-40B4-BE49-F238E27FC236}">
                <a16:creationId xmlns:a16="http://schemas.microsoft.com/office/drawing/2014/main" id="{20106830-D9AA-4DDC-AA3E-835CE9B592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Rediger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421B21-9395-4D42-9F7C-DB66B232E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564459-6E36-4D03-ABF6-6B22BDBFF222}" type="datetimeFigureOut">
              <a:rPr lang="nb-NO"/>
              <a:pPr>
                <a:defRPr/>
              </a:pPr>
              <a:t>26.04.2022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6631407-0A7C-4DA6-9791-6727FC34B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A135529-60EF-4230-A56B-F504C7ED6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C3210F8-2C91-45C1-A6EA-2F696ECF3F1D}" type="slidenum">
              <a:rPr lang="nb-NO" altLang="nb-NO"/>
              <a:pPr/>
              <a:t>‹#›</a:t>
            </a:fld>
            <a:endParaRPr lang="nb-NO" altLang="nb-NO"/>
          </a:p>
        </p:txBody>
      </p:sp>
      <p:pic>
        <p:nvPicPr>
          <p:cNvPr id="1031" name="Bilde 10">
            <a:extLst>
              <a:ext uri="{FF2B5EF4-FFF2-40B4-BE49-F238E27FC236}">
                <a16:creationId xmlns:a16="http://schemas.microsoft.com/office/drawing/2014/main" id="{4B34071D-CD03-436D-84B0-0932CCE80F7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0" y="2559050"/>
            <a:ext cx="2349500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2" name="Gruppe 11">
            <a:extLst>
              <a:ext uri="{FF2B5EF4-FFF2-40B4-BE49-F238E27FC236}">
                <a16:creationId xmlns:a16="http://schemas.microsoft.com/office/drawing/2014/main" id="{AAF2F218-C258-45BD-979E-B0F4B670FF3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06375" y="5767388"/>
            <a:ext cx="534988" cy="901700"/>
            <a:chOff x="291316" y="5587246"/>
            <a:chExt cx="534692" cy="901033"/>
          </a:xfrm>
        </p:grpSpPr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E16DC397-039E-4CA9-8979-17796F9F220C}"/>
                </a:ext>
              </a:extLst>
            </p:cNvPr>
            <p:cNvCxnSpPr/>
            <p:nvPr userDrawn="1"/>
          </p:nvCxnSpPr>
          <p:spPr>
            <a:xfrm>
              <a:off x="826008" y="5588832"/>
              <a:ext cx="0" cy="8994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34" name="Bilde 13">
              <a:extLst>
                <a:ext uri="{FF2B5EF4-FFF2-40B4-BE49-F238E27FC236}">
                  <a16:creationId xmlns:a16="http://schemas.microsoft.com/office/drawing/2014/main" id="{5AF831D0-F047-4AF6-AFAE-B3AE3D50CE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316" y="5587246"/>
              <a:ext cx="455320" cy="898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ovdata.no/nav/lov/1998-07-17-61/%C2%A75-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ovdata.no/dokument/NL/lov/2005-06-17-64/KAPITTEL_1#KAPITTEL_1" TargetMode="External"/><Relationship Id="rId2" Type="http://schemas.openxmlformats.org/officeDocument/2006/relationships/hyperlink" Target="https://lovdata.no/lov/1998-07-17-61/%C2%A75-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endal.kommune.no/tjenester/skole/spesialundervisning-og-ppt/logoped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910E84-D7E9-4E74-84AD-A4FEBF7E1E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ea typeface="+mj-lt"/>
                <a:cs typeface="+mj-lt"/>
              </a:rPr>
              <a:t>Enhet spesialpedagogiske tjenester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6783F39-CC49-4B66-BDB5-1012AB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118" y="3770126"/>
            <a:ext cx="9144000" cy="1655762"/>
          </a:xfrm>
        </p:spPr>
        <p:txBody>
          <a:bodyPr/>
          <a:lstStyle/>
          <a:p>
            <a:endParaRPr lang="nb-NO"/>
          </a:p>
        </p:txBody>
      </p:sp>
      <p:pic>
        <p:nvPicPr>
          <p:cNvPr id="4" name="Bilde 4" descr="Et bilde som inneholder innendørs, leke, fargerik, dekorert&#10;&#10;Automatisk generert beskrivelse">
            <a:extLst>
              <a:ext uri="{FF2B5EF4-FFF2-40B4-BE49-F238E27FC236}">
                <a16:creationId xmlns:a16="http://schemas.microsoft.com/office/drawing/2014/main" id="{85E12CCC-7760-4EBE-896E-B1D86A2F0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047" y="3826316"/>
            <a:ext cx="2743200" cy="153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02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tel 1">
            <a:extLst>
              <a:ext uri="{FF2B5EF4-FFF2-40B4-BE49-F238E27FC236}">
                <a16:creationId xmlns:a16="http://schemas.microsoft.com/office/drawing/2014/main" id="{D042064B-B2AE-4E39-8899-BF87AF7B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963" y="365125"/>
            <a:ext cx="11612562" cy="1325563"/>
          </a:xfrm>
        </p:spPr>
        <p:txBody>
          <a:bodyPr/>
          <a:lstStyle/>
          <a:p>
            <a:r>
              <a:rPr lang="nb-NO" altLang="nb-NO" sz="4000"/>
              <a:t>Lovgrunnlaget – grunnskolen og vidaregåande opplæring</a:t>
            </a:r>
          </a:p>
        </p:txBody>
      </p:sp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0BE4C0AF-BEA0-49F5-A127-2E8716962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550"/>
            <a:ext cx="10515600" cy="43513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Opplæringsloven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dirty="0"/>
              <a:t>	</a:t>
            </a:r>
            <a:r>
              <a:rPr lang="nb-NO" sz="1600" dirty="0"/>
              <a:t>Kapittel 5. Spesialundervisning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	</a:t>
            </a:r>
            <a:endParaRPr lang="nb-NO" sz="1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</p:txBody>
      </p:sp>
      <p:sp>
        <p:nvSpPr>
          <p:cNvPr id="8" name="Alternativ prosess 7">
            <a:extLst>
              <a:ext uri="{FF2B5EF4-FFF2-40B4-BE49-F238E27FC236}">
                <a16:creationId xmlns:a16="http://schemas.microsoft.com/office/drawing/2014/main" id="{87ED5B59-DA68-4917-B383-62BE9A034BA7}"/>
              </a:ext>
            </a:extLst>
          </p:cNvPr>
          <p:cNvSpPr/>
          <p:nvPr/>
        </p:nvSpPr>
        <p:spPr>
          <a:xfrm>
            <a:off x="1289050" y="3508375"/>
            <a:ext cx="6524625" cy="257651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5-1.Rett til spesialundervisning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5-3.Sakkunnig vurdering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5-4.Nærmare om saksbehandling i samband med vedtak om spesialundervisning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5-5.Unntak frå reglane om innhaldet i opplæringa og om kompetansekravet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5-6.Pedagogisk-psykologisk teneste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5-8.Helsetenestetilbod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5-9.Statens plikt til å sørgje for læremidler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200" dirty="0"/>
              <a:t>§ § 5-2. og 5-7. er oppheva </a:t>
            </a:r>
            <a:br>
              <a:rPr lang="nb-NO" sz="1200" dirty="0"/>
            </a:br>
            <a:r>
              <a:rPr lang="nb-NO" sz="1200" dirty="0"/>
              <a:t>	</a:t>
            </a:r>
          </a:p>
        </p:txBody>
      </p:sp>
      <p:sp>
        <p:nvSpPr>
          <p:cNvPr id="16389" name="TekstSylinder 8">
            <a:extLst>
              <a:ext uri="{FF2B5EF4-FFF2-40B4-BE49-F238E27FC236}">
                <a16:creationId xmlns:a16="http://schemas.microsoft.com/office/drawing/2014/main" id="{AB9C6C4C-7A49-450A-9D94-CF1541068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205538"/>
            <a:ext cx="5332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b-NO" altLang="nb-NO" sz="1400" b="1"/>
              <a:t>ENHET Spesialpedagogiske tjenester</a:t>
            </a:r>
          </a:p>
          <a:p>
            <a:pPr eaLnBrk="1" hangingPunct="1"/>
            <a:r>
              <a:rPr lang="nb-NO" altLang="nb-NO" sz="1000"/>
              <a:t>Enhetsleder- Inger Mari Sørvig </a:t>
            </a:r>
          </a:p>
        </p:txBody>
      </p:sp>
      <p:pic>
        <p:nvPicPr>
          <p:cNvPr id="16390" name="Bilde 2">
            <a:extLst>
              <a:ext uri="{FF2B5EF4-FFF2-40B4-BE49-F238E27FC236}">
                <a16:creationId xmlns:a16="http://schemas.microsoft.com/office/drawing/2014/main" id="{0BBEF12F-4994-4723-A869-0434E3412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513" y="1390650"/>
            <a:ext cx="2582862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tel 1">
            <a:extLst>
              <a:ext uri="{FF2B5EF4-FFF2-40B4-BE49-F238E27FC236}">
                <a16:creationId xmlns:a16="http://schemas.microsoft.com/office/drawing/2014/main" id="{DC262DE0-AFDB-4ACC-8040-F95054DA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Hva utløser spesialundervisning?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B98BF9-0D2E-4CA4-BD1C-2CF5B990D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b-NO" dirty="0"/>
              <a:t>Det er aldri en diagnose som utløser rett til spesialundervisning.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Det er elevens vansker og faktiske utbytte av undervisningen som gir rett til spesialundervisning – eller ikke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Det betyr at et godt opplæringstilbud vil kunne gi mindre behov for spesialundervisning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i="1" dirty="0"/>
              <a:t>«Spesialundervisning oppstår og avsluttes i klasserommet»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Ressursteam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000" u="sng" dirty="0"/>
              <a:t>Møtene skal ha fokus på</a:t>
            </a:r>
            <a:r>
              <a:rPr lang="nb-NO" sz="2000" u="sng" dirty="0" smtClean="0"/>
              <a:t>:</a:t>
            </a:r>
            <a:endParaRPr lang="nb-NO" sz="2000" dirty="0"/>
          </a:p>
          <a:p>
            <a:pPr lvl="0"/>
            <a:r>
              <a:rPr lang="nb-NO" sz="2000" dirty="0"/>
              <a:t>Enkeltelever på ulike trinn som det er knyttet bekymring til</a:t>
            </a:r>
          </a:p>
          <a:p>
            <a:pPr lvl="0"/>
            <a:r>
              <a:rPr lang="nb-NO" sz="2000" dirty="0"/>
              <a:t>Utfordringer for grupper eller trinn  </a:t>
            </a:r>
          </a:p>
          <a:p>
            <a:pPr lvl="0"/>
            <a:r>
              <a:rPr lang="nb-NO" sz="2000" dirty="0"/>
              <a:t>Bedre ordinær undervisning</a:t>
            </a:r>
          </a:p>
          <a:p>
            <a:pPr lvl="0"/>
            <a:r>
              <a:rPr lang="nb-NO" sz="2000" dirty="0"/>
              <a:t>Skolens årlige resultater på kartleggingsprøver og nasjonale prøver </a:t>
            </a:r>
            <a:br>
              <a:rPr lang="nb-NO" sz="2000" dirty="0"/>
            </a:br>
            <a:endParaRPr lang="nb-NO" sz="2000" dirty="0"/>
          </a:p>
          <a:p>
            <a:r>
              <a:rPr lang="nb-NO" sz="2000" dirty="0" smtClean="0"/>
              <a:t>Ressursteamet </a:t>
            </a:r>
            <a:r>
              <a:rPr lang="nb-NO" sz="2000" dirty="0"/>
              <a:t>er også en arena for å drøfte iverksatte tiltak innenfor ordinær undervisning og evaluere disse. </a:t>
            </a:r>
          </a:p>
          <a:p>
            <a:r>
              <a:rPr lang="nb-NO" sz="2000" dirty="0" smtClean="0"/>
              <a:t>Henvisninger </a:t>
            </a:r>
            <a:r>
              <a:rPr lang="nb-NO" sz="2000" dirty="0"/>
              <a:t>fra skolen til PPT skal alltid være drøftet i ressursteam, og det er som hovedregel ikke anledning til å sende henvisning direkte til PPT uten en slik drøfting på forhånd.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2236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i="1" dirty="0"/>
              <a:t>Sakkyndig </a:t>
            </a:r>
            <a:r>
              <a:rPr lang="nb-NO" altLang="nb-NO" i="1" dirty="0" smtClean="0"/>
              <a:t>vurdering, skole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nn-NO" sz="2000" dirty="0"/>
              <a:t>Før kommunen eller fylkeskommunen gjer vedtak om spesialundervisning etter </a:t>
            </a:r>
            <a:r>
              <a:rPr lang="nn-NO" sz="2000" u="sng" dirty="0">
                <a:hlinkClick r:id="rId2"/>
              </a:rPr>
              <a:t>§ 5-1</a:t>
            </a:r>
            <a:r>
              <a:rPr lang="nn-NO" sz="2000" dirty="0"/>
              <a:t>, skal det liggje føre ei sakkunnig vurdering av dei særlege behova til eleven. Vurderinga skal vise om eleven har behov for spesialundervisning, og kva for opplæringstilbod som bør givast</a:t>
            </a:r>
            <a:r>
              <a:rPr lang="nn-NO" sz="2000" dirty="0" smtClean="0"/>
              <a:t>.</a:t>
            </a:r>
            <a:br>
              <a:rPr lang="nn-NO" sz="2000" dirty="0" smtClean="0"/>
            </a:br>
            <a:endParaRPr lang="nn-NO" sz="2000" dirty="0"/>
          </a:p>
          <a:p>
            <a:pPr marL="0" indent="0">
              <a:buNone/>
            </a:pPr>
            <a:r>
              <a:rPr lang="nn-NO" sz="2000" b="1" dirty="0"/>
              <a:t>Den sakkunnige vurderinga skal blant anna greie ut og ta standpunkt </a:t>
            </a:r>
            <a:r>
              <a:rPr lang="nn-NO" sz="2000" b="1" dirty="0" smtClean="0"/>
              <a:t>til:</a:t>
            </a:r>
            <a:endParaRPr lang="nn-NO" sz="2000" b="1" dirty="0"/>
          </a:p>
          <a:p>
            <a:r>
              <a:rPr lang="nn-NO" sz="2000" dirty="0"/>
              <a:t>eleven sitt utbytte av det ordinære opplæringstilbodet</a:t>
            </a:r>
          </a:p>
          <a:p>
            <a:r>
              <a:rPr lang="nn-NO" sz="2000" dirty="0"/>
              <a:t>lærevanskar hjå eleven og andre særlege forhold som er viktige for opplæringa</a:t>
            </a:r>
          </a:p>
          <a:p>
            <a:r>
              <a:rPr lang="nn-NO" sz="2000" dirty="0"/>
              <a:t>realistiske opplæringsmål for eleven</a:t>
            </a:r>
          </a:p>
          <a:p>
            <a:r>
              <a:rPr lang="nn-NO" sz="2000" dirty="0"/>
              <a:t>om ein kan hjelpe på dei vanskane eleven har innanfor det ordinære opplæringstilbodet</a:t>
            </a:r>
          </a:p>
          <a:p>
            <a:r>
              <a:rPr lang="nn-NO" sz="2000" dirty="0"/>
              <a:t>kva for opplæring som gir eit forsvarleg opplæringstilbod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879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tel 1">
            <a:extLst>
              <a:ext uri="{FF2B5EF4-FFF2-40B4-BE49-F238E27FC236}">
                <a16:creationId xmlns:a16="http://schemas.microsoft.com/office/drawing/2014/main" id="{10793522-03BC-42BF-B68C-986DF4A0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altLang="nb-NO"/>
              <a:t>§ 5-1.</a:t>
            </a:r>
            <a:r>
              <a:rPr lang="nn-NO" altLang="nb-NO" i="1"/>
              <a:t>Rett til spesialundervisning</a:t>
            </a:r>
            <a:endParaRPr lang="nb-NO" alt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965413-7CFA-46F5-B3F1-E6A1C78D3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n-NO" sz="4000" dirty="0"/>
              <a:t>Elevar som ikkje har eller som ikkje kan få tilfredsstillande utbytte av det ordinære opplæringstilbodet, har rett til spesialundervisning.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n-NO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</p:txBody>
      </p:sp>
      <p:sp>
        <p:nvSpPr>
          <p:cNvPr id="17412" name="TekstSylinder 4">
            <a:extLst>
              <a:ext uri="{FF2B5EF4-FFF2-40B4-BE49-F238E27FC236}">
                <a16:creationId xmlns:a16="http://schemas.microsoft.com/office/drawing/2014/main" id="{E1BE129C-6EDD-49D3-84A4-B151302DC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88" y="5859463"/>
            <a:ext cx="53324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b-NO" altLang="nb-NO" sz="1400" b="1"/>
              <a:t>ENHET Spesialpedagogiske tjenester</a:t>
            </a:r>
          </a:p>
          <a:p>
            <a:pPr eaLnBrk="1" hangingPunct="1"/>
            <a:r>
              <a:rPr lang="nb-NO" altLang="nb-NO" sz="1400"/>
              <a:t>Enhetsleder- Inger Mari Sørvig - 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1800" dirty="0" smtClean="0"/>
              <a:t>Fordeling PP rådgivere</a:t>
            </a:r>
            <a:endParaRPr lang="nb-NO" sz="1800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249530"/>
              </p:ext>
            </p:extLst>
          </p:nvPr>
        </p:nvGraphicFramePr>
        <p:xfrm>
          <a:off x="355600" y="1227668"/>
          <a:ext cx="11252200" cy="4386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0198">
                  <a:extLst>
                    <a:ext uri="{9D8B030D-6E8A-4147-A177-3AD203B41FA5}">
                      <a16:colId xmlns:a16="http://schemas.microsoft.com/office/drawing/2014/main" val="3688313457"/>
                    </a:ext>
                  </a:extLst>
                </a:gridCol>
                <a:gridCol w="3751001">
                  <a:extLst>
                    <a:ext uri="{9D8B030D-6E8A-4147-A177-3AD203B41FA5}">
                      <a16:colId xmlns:a16="http://schemas.microsoft.com/office/drawing/2014/main" val="3093137435"/>
                    </a:ext>
                  </a:extLst>
                </a:gridCol>
                <a:gridCol w="3751001">
                  <a:extLst>
                    <a:ext uri="{9D8B030D-6E8A-4147-A177-3AD203B41FA5}">
                      <a16:colId xmlns:a16="http://schemas.microsoft.com/office/drawing/2014/main" val="1717002975"/>
                    </a:ext>
                  </a:extLst>
                </a:gridCol>
              </a:tblGrid>
              <a:tr h="812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 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TEAM ØST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 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000">
                          <a:effectLst/>
                        </a:rPr>
                        <a:t>Senita, Camilla, Siri, Siri Linn, David og Heidi</a:t>
                      </a:r>
                      <a:endParaRPr lang="nb-NO" sz="9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 </a:t>
                      </a:r>
                      <a:endParaRPr lang="nb-NO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 dirty="0">
                          <a:effectLst/>
                        </a:rPr>
                        <a:t> </a:t>
                      </a:r>
                      <a:endParaRPr lang="nb-NO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 dirty="0">
                          <a:effectLst/>
                        </a:rPr>
                        <a:t>TEAM VEST</a:t>
                      </a:r>
                      <a:endParaRPr lang="nb-NO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100" dirty="0">
                          <a:effectLst/>
                        </a:rPr>
                        <a:t> </a:t>
                      </a:r>
                      <a:endParaRPr lang="nb-NO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000" dirty="0">
                          <a:effectLst/>
                        </a:rPr>
                        <a:t>Kristine, Kjersti, Nicolas, Gunnar, Dainius og Cecilie</a:t>
                      </a:r>
                      <a:endParaRPr lang="nb-NO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 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TEAM BARNEHAGE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300">
                          <a:effectLst/>
                        </a:rPr>
                        <a:t> </a:t>
                      </a:r>
                      <a:endParaRPr lang="nb-NO" sz="9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000">
                          <a:effectLst/>
                        </a:rPr>
                        <a:t>Conny, Nina og Miriam </a:t>
                      </a:r>
                      <a:endParaRPr lang="nb-NO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extLst>
                  <a:ext uri="{0D108BD9-81ED-4DB2-BD59-A6C34878D82A}">
                    <a16:rowId xmlns:a16="http://schemas.microsoft.com/office/drawing/2014/main" val="4163717173"/>
                  </a:ext>
                </a:extLst>
              </a:tr>
              <a:tr h="35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Sandens skole             Heidi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Roligheten skole         Caroline / Heidi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Stuenes skole               Siri / Caroline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Eydehavn skole           Siri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Flosta skole                  Siri Linn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Nesheim skole             David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Moltemyr                      Senita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Myra                              David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St. Franciskus               Senita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  <a:endParaRPr lang="nb-NO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Stinta skole              Kristine / Cecilie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Nedenes                   Dainius / Gunnar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Asdal                         Janne og Kjersti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Hisøy                         Dainius / Gunnar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Strømmen                Kristine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Rykene                      Dainius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Steinerskolen           Cecilie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 err="1">
                          <a:effectLst/>
                        </a:rPr>
                        <a:t>Birkenlund</a:t>
                      </a:r>
                      <a:r>
                        <a:rPr lang="nb-NO" sz="900" dirty="0">
                          <a:effectLst/>
                        </a:rPr>
                        <a:t>                Janne N og Kjersti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AIS                              Gunnar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  <a:endParaRPr lang="nb-NO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          Lunderød                          Nina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           Alle barnehagene             Conny, Miriam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                                                          Og Nina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         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</a:rPr>
                        <a:t> </a:t>
                      </a:r>
                      <a:endParaRPr lang="nb-NO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9" marR="55619" marT="0" marB="0"/>
                </a:tc>
                <a:extLst>
                  <a:ext uri="{0D108BD9-81ED-4DB2-BD59-A6C34878D82A}">
                    <a16:rowId xmlns:a16="http://schemas.microsoft.com/office/drawing/2014/main" val="91666697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615207" y="0"/>
            <a:ext cx="1580720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8220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71A600-E78A-4DB3-A891-EB20C4071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365125"/>
            <a:ext cx="10902950" cy="13255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b-NO" dirty="0"/>
              <a:t/>
            </a:r>
            <a:br>
              <a:rPr lang="nb-NO" dirty="0"/>
            </a:br>
            <a:r>
              <a:rPr lang="nb-NO" dirty="0"/>
              <a:t>Sandum alternative opplæringstilbud 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64386E1-9A36-426C-B8EE-22D0AF6BA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850" y="1350963"/>
            <a:ext cx="11741150" cy="4826000"/>
          </a:xfrm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defRPr/>
            </a:pPr>
            <a:endParaRPr lang="nb-NO" sz="1400" dirty="0" smtClean="0"/>
          </a:p>
          <a:p>
            <a:pPr lvl="1" fontAlgn="auto">
              <a:spcAft>
                <a:spcPts val="0"/>
              </a:spcAft>
              <a:defRPr/>
            </a:pPr>
            <a:endParaRPr lang="nb-NO" sz="1400" dirty="0"/>
          </a:p>
          <a:p>
            <a:pPr lvl="1" fontAlgn="auto">
              <a:spcAft>
                <a:spcPts val="0"/>
              </a:spcAft>
              <a:defRPr/>
            </a:pPr>
            <a:endParaRPr lang="nb-NO" sz="1400" dirty="0" smtClean="0"/>
          </a:p>
          <a:p>
            <a:pPr lvl="1" fontAlgn="auto">
              <a:spcAft>
                <a:spcPts val="0"/>
              </a:spcAft>
              <a:defRPr/>
            </a:pPr>
            <a:r>
              <a:rPr lang="nb-NO" sz="3600" dirty="0" smtClean="0"/>
              <a:t>Sandum skole</a:t>
            </a: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</a:t>
            </a:r>
            <a:br>
              <a:rPr lang="nb-NO" sz="1400" dirty="0"/>
            </a:br>
            <a:r>
              <a:rPr lang="nb-NO" sz="1400" dirty="0"/>
              <a:t>	For 8.-10.trinn (ønsker primært elever på 9. og 10. trinn) Alle elevene skal ha vedtak om spesialundervisning.</a:t>
            </a:r>
            <a:br>
              <a:rPr lang="nb-NO" sz="1400" dirty="0"/>
            </a:br>
            <a:r>
              <a:rPr lang="nb-NO" sz="1400" dirty="0"/>
              <a:t>	5 dager pr uke</a:t>
            </a:r>
            <a:br>
              <a:rPr lang="nb-NO" sz="1400" dirty="0"/>
            </a:br>
            <a:r>
              <a:rPr lang="nb-NO" sz="1400" dirty="0"/>
              <a:t>	Maks 12 elever</a:t>
            </a:r>
            <a:br>
              <a:rPr lang="nb-NO" sz="1400" dirty="0"/>
            </a:br>
            <a:r>
              <a:rPr lang="nb-NO" sz="1400" dirty="0"/>
              <a:t>	Starter alltid med en prøveperiode</a:t>
            </a:r>
            <a:br>
              <a:rPr lang="nb-NO" sz="1400" dirty="0"/>
            </a:br>
            <a:r>
              <a:rPr lang="nb-NO" sz="1400" dirty="0"/>
              <a:t>	Frivillig tilbud</a:t>
            </a:r>
            <a:br>
              <a:rPr lang="nb-NO" sz="1400" dirty="0"/>
            </a:br>
            <a:r>
              <a:rPr lang="nb-NO" sz="1400" dirty="0"/>
              <a:t>	ART- inspirert</a:t>
            </a:r>
            <a:br>
              <a:rPr lang="nb-NO" sz="1400" dirty="0"/>
            </a:br>
            <a:r>
              <a:rPr lang="nb-NO" sz="1400" dirty="0"/>
              <a:t>	Mål at alle elevene kommer ut med fullverdig vitnemål fra grunnskolen. </a:t>
            </a:r>
            <a:r>
              <a:rPr lang="nb-NO" sz="1400" b="1" dirty="0"/>
              <a:t>Dette skal vurderes i 2021- se virksomhetsplan</a:t>
            </a:r>
            <a:r>
              <a:rPr lang="nb-NO" sz="1400" dirty="0"/>
              <a:t>!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sz="1400" dirty="0"/>
              <a:t>         40 elever har benyttet tilbudet siden 2017. Hovedvekt på gutter.</a:t>
            </a:r>
            <a:br>
              <a:rPr lang="nb-NO" sz="1400" dirty="0"/>
            </a:br>
            <a:r>
              <a:rPr lang="nb-NO" sz="1400" dirty="0"/>
              <a:t>	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sz="1400" dirty="0"/>
              <a:t>	</a:t>
            </a:r>
            <a:br>
              <a:rPr lang="nb-NO" sz="1400" dirty="0"/>
            </a:br>
            <a:r>
              <a:rPr lang="nb-NO" sz="1400" dirty="0"/>
              <a:t>	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tel 1">
            <a:extLst>
              <a:ext uri="{FF2B5EF4-FFF2-40B4-BE49-F238E27FC236}">
                <a16:creationId xmlns:a16="http://schemas.microsoft.com/office/drawing/2014/main" id="{FA865286-2BD2-4D4F-87EA-3116B3C29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1856"/>
          </a:xfrm>
        </p:spPr>
        <p:txBody>
          <a:bodyPr/>
          <a:lstStyle/>
          <a:p>
            <a:endParaRPr lang="nb-NO" alt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48DA9C8-BD8E-4356-8E78-7BF6A0F2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875"/>
            <a:ext cx="10515600" cy="4684594"/>
          </a:xfrm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defRPr/>
            </a:pPr>
            <a:r>
              <a:rPr lang="nb-NO" sz="3600" dirty="0" err="1" smtClean="0"/>
              <a:t>Hovetun</a:t>
            </a: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For 5. – </a:t>
            </a:r>
            <a:r>
              <a:rPr lang="nb-NO" sz="1400" dirty="0" smtClean="0"/>
              <a:t>7.trinn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1 dag pr uke ( noen få får tilbud om 2 dager</a:t>
            </a:r>
            <a:r>
              <a:rPr lang="nb-NO" sz="1400" dirty="0" smtClean="0"/>
              <a:t>)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6 elever pr dag, 4 dager i uken</a:t>
            </a:r>
            <a:r>
              <a:rPr lang="nb-NO" sz="1400" dirty="0" smtClean="0"/>
              <a:t>.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Mobilt team skal være inne i saken før eleven kommer til </a:t>
            </a:r>
            <a:r>
              <a:rPr lang="nb-NO" sz="1400" dirty="0" err="1" smtClean="0"/>
              <a:t>Hovetun</a:t>
            </a:r>
            <a:r>
              <a:rPr lang="nb-NO" sz="1400" dirty="0" smtClean="0"/>
              <a:t/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Frivillig </a:t>
            </a:r>
            <a:r>
              <a:rPr lang="nb-NO" sz="1400" dirty="0" smtClean="0"/>
              <a:t>tilbud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Praktisk arbeid og opplevelser som grunnlag for </a:t>
            </a:r>
            <a:r>
              <a:rPr lang="nb-NO" sz="1400" dirty="0" smtClean="0"/>
              <a:t>læring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	Mål at elevene skal få gode mestringsopplevelser og styrke selvtillit og selvfølelse</a:t>
            </a:r>
            <a:r>
              <a:rPr lang="nb-NO" sz="1400" dirty="0" smtClean="0"/>
              <a:t>.</a:t>
            </a:r>
            <a:br>
              <a:rPr lang="nb-NO" sz="1400" dirty="0" smtClean="0"/>
            </a:br>
            <a:r>
              <a:rPr lang="nb-NO" sz="1400" dirty="0"/>
              <a:t/>
            </a:r>
            <a:br>
              <a:rPr lang="nb-NO" sz="1400" dirty="0"/>
            </a:br>
            <a:r>
              <a:rPr lang="nb-NO" sz="1400" dirty="0"/>
              <a:t>    Å gi positiv overføringsverdi til elevenes skolehverdag ved hjemmeskolen både faglig og sosialt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3011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3600" dirty="0"/>
              <a:t>Mobilt team</a:t>
            </a:r>
          </a:p>
          <a:p>
            <a:pPr marL="0" indent="0">
              <a:buNone/>
            </a:pPr>
            <a:r>
              <a:rPr lang="nb-NO" sz="1600" dirty="0" smtClean="0"/>
              <a:t>    bistår skolene i arbeid med elever eller grupper hvor det er atferds utfordringer av ulike slag som for eksempel          utagering, de ”stille” elevene, mobbing, klassemiljø og skolevegring.</a:t>
            </a:r>
            <a:br>
              <a:rPr lang="nb-NO" sz="1600" dirty="0" smtClean="0"/>
            </a:br>
            <a:endParaRPr lang="nb-NO" sz="1600" dirty="0" smtClean="0"/>
          </a:p>
          <a:p>
            <a:pPr marL="0" indent="0">
              <a:buNone/>
            </a:pPr>
            <a:r>
              <a:rPr lang="nb-NO" sz="1600" dirty="0" smtClean="0"/>
              <a:t>    for </a:t>
            </a:r>
            <a:r>
              <a:rPr lang="nb-NO" sz="1600" dirty="0"/>
              <a:t>å hjelpe flere elever med psykiske helseutfordringer og sikre bedre hjelp til sårbare barn, har vi i 2022 </a:t>
            </a:r>
            <a:r>
              <a:rPr lang="nb-NO" sz="1600" dirty="0" smtClean="0"/>
              <a:t>  styrket </a:t>
            </a:r>
            <a:r>
              <a:rPr lang="nb-NO" sz="1600" dirty="0"/>
              <a:t>bemanningen i mobilt </a:t>
            </a:r>
            <a:r>
              <a:rPr lang="nb-NO" sz="1600" dirty="0" smtClean="0"/>
              <a:t>team med flerfaglig kompetanse innen </a:t>
            </a:r>
            <a:r>
              <a:rPr lang="nb-NO" sz="1600" dirty="0"/>
              <a:t>psykisk </a:t>
            </a:r>
            <a:r>
              <a:rPr lang="nb-NO" sz="1600" dirty="0" smtClean="0"/>
              <a:t>helse.</a:t>
            </a:r>
            <a:br>
              <a:rPr lang="nb-NO" sz="1600" dirty="0" smtClean="0"/>
            </a:br>
            <a:endParaRPr lang="nb-NO" sz="1600" dirty="0"/>
          </a:p>
          <a:p>
            <a:pPr marL="0" indent="0">
              <a:buNone/>
            </a:pPr>
            <a:r>
              <a:rPr lang="nb-NO" sz="1600" dirty="0" smtClean="0"/>
              <a:t>   alle </a:t>
            </a:r>
            <a:r>
              <a:rPr lang="nb-NO" sz="1600" dirty="0"/>
              <a:t>kan henvende seg til </a:t>
            </a:r>
            <a:r>
              <a:rPr lang="nb-NO" sz="1600" dirty="0" smtClean="0"/>
              <a:t>mobil team, </a:t>
            </a:r>
            <a:r>
              <a:rPr lang="nb-NO" sz="1600" dirty="0"/>
              <a:t>både skoler, foresatte og andre hjelpere</a:t>
            </a:r>
            <a:r>
              <a:rPr lang="nb-NO" sz="1600" dirty="0" smtClean="0"/>
              <a:t>.</a:t>
            </a:r>
            <a:br>
              <a:rPr lang="nb-NO" sz="1600" dirty="0" smtClean="0"/>
            </a:br>
            <a:endParaRPr lang="nb-NO" sz="1600" dirty="0" smtClean="0"/>
          </a:p>
          <a:p>
            <a:pPr marL="0" indent="0">
              <a:buNone/>
            </a:pPr>
            <a:r>
              <a:rPr lang="nb-NO" sz="1600" dirty="0" smtClean="0"/>
              <a:t>   teamet ønsker å </a:t>
            </a:r>
            <a:r>
              <a:rPr lang="nb-NO" sz="1600" dirty="0"/>
              <a:t>arbeide mest mulig forbyggende, derfor er det viktig for oss å bli kontaktet så tidlig som mulig når skolen </a:t>
            </a:r>
            <a:r>
              <a:rPr lang="nb-NO" sz="1600" dirty="0" smtClean="0"/>
              <a:t> opplever </a:t>
            </a:r>
            <a:r>
              <a:rPr lang="nb-NO" sz="1600" dirty="0"/>
              <a:t>utfordrende atferd eller psykiske vansker blant elevgrupper eller enkeltelever</a:t>
            </a:r>
            <a:r>
              <a:rPr lang="nb-NO" sz="1600" dirty="0" smtClean="0"/>
              <a:t>..</a:t>
            </a:r>
            <a:endParaRPr lang="nb-NO" sz="1600" dirty="0"/>
          </a:p>
          <a:p>
            <a:pPr marL="0" indent="0">
              <a:buNone/>
            </a:pPr>
            <a:endParaRPr lang="nb-NO" sz="3600" dirty="0" smtClean="0"/>
          </a:p>
          <a:p>
            <a:pPr marL="0" indent="0">
              <a:buNone/>
            </a:pPr>
            <a:r>
              <a:rPr lang="nb-NO" sz="3600" dirty="0"/>
              <a:t> </a:t>
            </a:r>
            <a:r>
              <a:rPr lang="nb-NO" sz="3600" dirty="0" smtClean="0"/>
              <a:t> 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998589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Elever som uteblir fra skolen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Skolevegring- PP tjenesten viser til veilederen i Arendal kommune</a:t>
            </a:r>
          </a:p>
          <a:p>
            <a:r>
              <a:rPr lang="nb-NO" dirty="0" smtClean="0"/>
              <a:t>Kommer ofte sent inn, noe som kan føre til at situasjonen allerede er fastlåst</a:t>
            </a:r>
          </a:p>
          <a:p>
            <a:r>
              <a:rPr lang="nb-NO" dirty="0" smtClean="0"/>
              <a:t>Jobber sammen med familietjenesten for å </a:t>
            </a:r>
            <a:r>
              <a:rPr lang="nb-NO" dirty="0" err="1" smtClean="0"/>
              <a:t>kompetanseheve</a:t>
            </a:r>
            <a:r>
              <a:rPr lang="nb-NO" dirty="0" smtClean="0"/>
              <a:t> oss, og vi trenger bedre rutiner innad i kommunen for å møte </a:t>
            </a:r>
            <a:r>
              <a:rPr lang="nb-NO" smtClean="0"/>
              <a:t>denne utfordringen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3776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>
            <a:extLst>
              <a:ext uri="{FF2B5EF4-FFF2-40B4-BE49-F238E27FC236}">
                <a16:creationId xmlns:a16="http://schemas.microsoft.com/office/drawing/2014/main" id="{770759C7-562D-44B9-9269-4E463E17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nb-NO" altLang="nb-NO" dirty="0"/>
              <a:t>Enhet Spesialpedagogiske</a:t>
            </a:r>
            <a:r>
              <a:rPr lang="nb-NO" altLang="nb-NO" kern="1200" dirty="0">
                <a:latin typeface="+mj-lt"/>
                <a:ea typeface="+mj-ea"/>
                <a:cs typeface="+mj-cs"/>
              </a:rPr>
              <a:t> tjenester</a:t>
            </a:r>
          </a:p>
        </p:txBody>
      </p:sp>
      <p:sp>
        <p:nvSpPr>
          <p:cNvPr id="7172" name="TekstSylinder 4">
            <a:extLst>
              <a:ext uri="{FF2B5EF4-FFF2-40B4-BE49-F238E27FC236}">
                <a16:creationId xmlns:a16="http://schemas.microsoft.com/office/drawing/2014/main" id="{0B6A4AB5-5601-4D26-8C02-A40EBBC4A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000"/>
              </a:spcBef>
            </a:pPr>
            <a:endParaRPr lang="nb-NO" altLang="nb-NO" sz="1600" b="1" kern="1200" dirty="0">
              <a:latin typeface="+mn-lt"/>
              <a:cs typeface="Arial"/>
            </a:endParaRPr>
          </a:p>
          <a:p>
            <a:pPr eaLnBrk="1" hangingPunct="1">
              <a:lnSpc>
                <a:spcPct val="90000"/>
              </a:lnSpc>
              <a:spcBef>
                <a:spcPts val="1000"/>
              </a:spcBef>
            </a:pPr>
            <a:r>
              <a:rPr lang="nb-NO" altLang="nb-NO" sz="1600" dirty="0">
                <a:latin typeface="+mn-lt"/>
              </a:rPr>
              <a:t>Enhetsleder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nb-NO" altLang="nb-NO" sz="1600" dirty="0">
                <a:latin typeface="+mn-lt"/>
              </a:rPr>
              <a:t>Inger </a:t>
            </a:r>
            <a:r>
              <a:rPr lang="nb-NO" altLang="nb-NO" sz="1600" kern="1200" dirty="0">
                <a:latin typeface="+mn-lt"/>
                <a:ea typeface="+mn-ea"/>
                <a:cs typeface="+mn-cs"/>
              </a:rPr>
              <a:t>Mari </a:t>
            </a:r>
            <a:r>
              <a:rPr lang="nb-NO" altLang="nb-NO" sz="1600" kern="1200" dirty="0" err="1">
                <a:latin typeface="+mn-lt"/>
                <a:ea typeface="+mn-ea"/>
                <a:cs typeface="+mn-cs"/>
              </a:rPr>
              <a:t>Sørvig</a:t>
            </a:r>
            <a:r>
              <a:rPr lang="nb-NO" altLang="nb-NO" sz="1600" dirty="0">
                <a:latin typeface="+mn-lt"/>
              </a:rPr>
              <a:t> </a:t>
            </a:r>
            <a:endParaRPr lang="nb-NO" altLang="nb-NO" sz="1600">
              <a:latin typeface="+mn-lt"/>
              <a:cs typeface="Arial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nb-NO" altLang="nb-NO" sz="1600" dirty="0">
              <a:latin typeface="+mn-lt"/>
              <a:cs typeface="Arial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nb-NO" altLang="nb-NO" sz="1600" dirty="0">
              <a:latin typeface="+mn-lt"/>
              <a:cs typeface="Arial"/>
            </a:endParaRPr>
          </a:p>
        </p:txBody>
      </p:sp>
      <p:graphicFrame>
        <p:nvGraphicFramePr>
          <p:cNvPr id="7178" name="Plassholder for innhold 2">
            <a:extLst>
              <a:ext uri="{FF2B5EF4-FFF2-40B4-BE49-F238E27FC236}">
                <a16:creationId xmlns:a16="http://schemas.microsoft.com/office/drawing/2014/main" id="{F78BF3A4-8FF0-41CC-9413-2A7A677BEC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01637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>
            <a:extLst>
              <a:ext uri="{FF2B5EF4-FFF2-40B4-BE49-F238E27FC236}">
                <a16:creationId xmlns:a16="http://schemas.microsoft.com/office/drawing/2014/main" id="{DFFC171B-9DA7-4DBC-A99A-DA4A29BC3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Enhetens mål</a:t>
            </a:r>
          </a:p>
        </p:txBody>
      </p:sp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95BEFA91-6907-4559-851F-E121B3F8F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nb-NO" b="1" dirty="0"/>
          </a:p>
          <a:p>
            <a:pPr fontAlgn="auto">
              <a:spcAft>
                <a:spcPts val="0"/>
              </a:spcAft>
              <a:defRPr/>
            </a:pPr>
            <a:r>
              <a:rPr lang="nb-NO" b="1" dirty="0"/>
              <a:t>Barn og unge skal få den støtten de trenger for å ha det bra hjemme, i barnehagen, på skolen, og i fritiden.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b="1" dirty="0"/>
          </a:p>
          <a:p>
            <a:pPr fontAlgn="auto">
              <a:spcAft>
                <a:spcPts val="0"/>
              </a:spcAft>
              <a:defRPr/>
            </a:pPr>
            <a:r>
              <a:rPr lang="nb-NO" b="1" dirty="0"/>
              <a:t>Medvirke til at barn, unge og voksne med særskilte utviklings- og opplæringsbehov i Arendal kommune får like muligheter til vekst og utvikling, og at de sikres tidlig og riktig innsats når et problem oppstår eller avdekkes</a:t>
            </a:r>
            <a:r>
              <a:rPr lang="nb-NO" dirty="0"/>
              <a:t>.</a:t>
            </a:r>
          </a:p>
        </p:txBody>
      </p:sp>
      <p:sp>
        <p:nvSpPr>
          <p:cNvPr id="9220" name="TekstSylinder 4">
            <a:extLst>
              <a:ext uri="{FF2B5EF4-FFF2-40B4-BE49-F238E27FC236}">
                <a16:creationId xmlns:a16="http://schemas.microsoft.com/office/drawing/2014/main" id="{4E1D3AA8-8BFA-4007-B603-24918AEDC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205538"/>
            <a:ext cx="5332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b-NO" altLang="nb-NO" sz="1400" b="1" dirty="0"/>
              <a:t>ENHET Spesialpedagogiske tjenester</a:t>
            </a:r>
          </a:p>
          <a:p>
            <a:pPr eaLnBrk="1" hangingPunct="1"/>
            <a:r>
              <a:rPr lang="nb-NO" altLang="nb-NO" sz="1000" dirty="0"/>
              <a:t>Enhetsleder- Inger Mari </a:t>
            </a:r>
            <a:r>
              <a:rPr lang="nb-NO" altLang="nb-NO" sz="1000" dirty="0" err="1"/>
              <a:t>Sørvig</a:t>
            </a:r>
            <a:r>
              <a:rPr lang="nb-NO" altLang="nb-NO" sz="1000" dirty="0"/>
              <a:t> 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>
            <a:extLst>
              <a:ext uri="{FF2B5EF4-FFF2-40B4-BE49-F238E27FC236}">
                <a16:creationId xmlns:a16="http://schemas.microsoft.com/office/drawing/2014/main" id="{EA89DFB6-997A-4ED7-B56F-8CCADEF1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Nøkkeltall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F4DB1AF-7683-4143-AC02-A83255AC6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050"/>
            <a:ext cx="10515600" cy="47609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b-NO" dirty="0" smtClean="0"/>
              <a:t>46,6 </a:t>
            </a:r>
            <a:r>
              <a:rPr lang="nb-NO" dirty="0"/>
              <a:t>Årsverk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nb-NO" dirty="0" smtClean="0"/>
              <a:t>38 </a:t>
            </a:r>
            <a:r>
              <a:rPr lang="nb-NO" dirty="0"/>
              <a:t>kvinner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nb-NO" dirty="0" smtClean="0"/>
              <a:t>12 </a:t>
            </a:r>
            <a:r>
              <a:rPr lang="nb-NO" dirty="0"/>
              <a:t>menn</a:t>
            </a:r>
            <a:br>
              <a:rPr lang="nb-NO" dirty="0"/>
            </a:b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sz="2400" dirty="0" smtClean="0"/>
              <a:t>87% </a:t>
            </a:r>
            <a:r>
              <a:rPr lang="nb-NO" sz="2400" dirty="0"/>
              <a:t>jobber heltid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400" dirty="0"/>
              <a:t>94% har 3 års høgskoleutdanning eller mer.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400" dirty="0"/>
              <a:t>I PPT har 90% av rådgiverne en mastergrad el. tilsvarende</a:t>
            </a:r>
            <a:br>
              <a:rPr lang="nb-NO" sz="2400" dirty="0"/>
            </a:br>
            <a:endParaRPr lang="nb-NO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sz="2400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Kr </a:t>
            </a:r>
            <a:r>
              <a:rPr lang="nb-NO" dirty="0" smtClean="0"/>
              <a:t>39 741 </a:t>
            </a:r>
            <a:r>
              <a:rPr lang="nb-NO" sz="2400" dirty="0" smtClean="0"/>
              <a:t>netto </a:t>
            </a:r>
            <a:r>
              <a:rPr lang="nb-NO" sz="2400" dirty="0"/>
              <a:t>driftsramme </a:t>
            </a:r>
            <a:r>
              <a:rPr lang="nb-NO" sz="2400" dirty="0" smtClean="0"/>
              <a:t>2022</a:t>
            </a:r>
            <a:endParaRPr lang="nb-NO" sz="2400" dirty="0"/>
          </a:p>
        </p:txBody>
      </p:sp>
      <p:sp>
        <p:nvSpPr>
          <p:cNvPr id="10244" name="Rectangle 1">
            <a:extLst>
              <a:ext uri="{FF2B5EF4-FFF2-40B4-BE49-F238E27FC236}">
                <a16:creationId xmlns:a16="http://schemas.microsoft.com/office/drawing/2014/main" id="{5B779D54-F12F-4D79-B9FF-B204AD7D8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6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b-NO" altLang="nb-NO"/>
              <a:t/>
            </a:r>
            <a:br>
              <a:rPr lang="nb-NO" altLang="nb-NO"/>
            </a:br>
            <a:endParaRPr lang="nb-NO" altLang="nb-NO"/>
          </a:p>
        </p:txBody>
      </p:sp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>
            <a:extLst>
              <a:ext uri="{FF2B5EF4-FFF2-40B4-BE49-F238E27FC236}">
                <a16:creationId xmlns:a16="http://schemas.microsoft.com/office/drawing/2014/main" id="{14C1EC63-E005-4F31-9228-D7043EF6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Lovgrunnlaget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72D4CE9-B48E-48F5-8D76-8A201BBA1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</p:txBody>
      </p:sp>
      <p:sp>
        <p:nvSpPr>
          <p:cNvPr id="11268" name="TekstSylinder 4">
            <a:extLst>
              <a:ext uri="{FF2B5EF4-FFF2-40B4-BE49-F238E27FC236}">
                <a16:creationId xmlns:a16="http://schemas.microsoft.com/office/drawing/2014/main" id="{D779FCC7-12BE-41D6-A656-9360AF9ED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88" y="5859463"/>
            <a:ext cx="53324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b-NO" altLang="nb-NO" sz="1400" b="1"/>
              <a:t>ENHET Spesialpedagogiske tjenester</a:t>
            </a:r>
          </a:p>
          <a:p>
            <a:pPr eaLnBrk="1" hangingPunct="1"/>
            <a:r>
              <a:rPr lang="nb-NO" altLang="nb-NO" sz="1400"/>
              <a:t>Enhetsleder- Inger Mari Sørvig - </a:t>
            </a:r>
          </a:p>
        </p:txBody>
      </p:sp>
      <p:pic>
        <p:nvPicPr>
          <p:cNvPr id="11269" name="Bilde 6">
            <a:extLst>
              <a:ext uri="{FF2B5EF4-FFF2-40B4-BE49-F238E27FC236}">
                <a16:creationId xmlns:a16="http://schemas.microsoft.com/office/drawing/2014/main" id="{84DA1E01-C021-4669-96D7-D2C69BAED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138" y="1928813"/>
            <a:ext cx="223520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Bilde 7">
            <a:extLst>
              <a:ext uri="{FF2B5EF4-FFF2-40B4-BE49-F238E27FC236}">
                <a16:creationId xmlns:a16="http://schemas.microsoft.com/office/drawing/2014/main" id="{E2BB62FA-9BA6-43B8-9E17-61E4E085F6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338" y="1928813"/>
            <a:ext cx="23050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Bilde 8">
            <a:extLst>
              <a:ext uri="{FF2B5EF4-FFF2-40B4-BE49-F238E27FC236}">
                <a16:creationId xmlns:a16="http://schemas.microsoft.com/office/drawing/2014/main" id="{EC99F14E-7CA6-409A-A5EC-4D0B79CB04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1928813"/>
            <a:ext cx="2233612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tel 1">
            <a:extLst>
              <a:ext uri="{FF2B5EF4-FFF2-40B4-BE49-F238E27FC236}">
                <a16:creationId xmlns:a16="http://schemas.microsoft.com/office/drawing/2014/main" id="{27006456-B447-4E26-A15C-CFA78C8C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PP tjenesten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93F1A1-A52E-40B0-88B4-F41E22CFF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PP-tjenestens mandat er regulert i </a:t>
            </a:r>
            <a:r>
              <a:rPr lang="nb-NO" dirty="0">
                <a:hlinkClick r:id="rId2"/>
              </a:rPr>
              <a:t>opplæringsloven § 5-6</a:t>
            </a:r>
            <a:r>
              <a:rPr lang="nb-NO" dirty="0"/>
              <a:t> og </a:t>
            </a:r>
            <a:r>
              <a:rPr lang="nb-NO" dirty="0">
                <a:hlinkClick r:id="rId3"/>
              </a:rPr>
              <a:t>barnehageloven § 33</a:t>
            </a:r>
            <a:endParaRPr lang="nb-NO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PP-tjenesten har både system- og individrettede arbeidsoppgaver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endParaRPr lang="nb-NO" dirty="0"/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tel 1">
            <a:extLst>
              <a:ext uri="{FF2B5EF4-FFF2-40B4-BE49-F238E27FC236}">
                <a16:creationId xmlns:a16="http://schemas.microsoft.com/office/drawing/2014/main" id="{8AAE0C98-28A7-454B-B9C4-638799E88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PP tjenesten skal: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613BBB-E7BD-4F41-B96C-A538958A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b-NO" dirty="0"/>
              <a:t>Hjelpe barnehage og skole i arbeidet med kompetanseutvikling og organisasjonsutvikling</a:t>
            </a:r>
            <a:br>
              <a:rPr lang="nb-NO" dirty="0"/>
            </a:b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Sørge for at det blir utarbeidet sakkyndige vurderinger der loven krever det i barnehager og skoler samt Voksenopplæringen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nb-NO" dirty="0"/>
              <a:t>Aldersspenn: 0 – 16 og 19 – 100 år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b-NO" dirty="0"/>
          </a:p>
          <a:p>
            <a:pPr fontAlgn="auto">
              <a:spcAft>
                <a:spcPts val="0"/>
              </a:spcAft>
              <a:defRPr/>
            </a:pPr>
            <a:r>
              <a:rPr lang="nb-NO" dirty="0"/>
              <a:t>Siktemål for begge arbeidsområdene er å legge opplæringen bedre til rette for elever med særlige behov og for barn som trenger spesialpedagogisk hjelp som kan bidra til barnets utvikling og læring. </a:t>
            </a:r>
          </a:p>
          <a:p>
            <a:pPr fontAlgn="auto">
              <a:spcAft>
                <a:spcPts val="0"/>
              </a:spcAft>
              <a:defRPr/>
            </a:pPr>
            <a:endParaRPr lang="nb-NO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tel 1">
            <a:extLst>
              <a:ext uri="{FF2B5EF4-FFF2-40B4-BE49-F238E27FC236}">
                <a16:creationId xmlns:a16="http://schemas.microsoft.com/office/drawing/2014/main" id="{357C8B7D-59EA-487D-8B66-BB47BED67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>
                <a:hlinkClick r:id="rId2"/>
              </a:rPr>
              <a:t>Logoped</a:t>
            </a:r>
            <a:endParaRPr lang="nb-NO" alt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67BC9E-05E5-463E-A0BF-FF2527F94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1788"/>
            <a:ext cx="10515600" cy="457517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sz="2000" b="1" dirty="0"/>
              <a:t>Hva tilbyr vi?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Logopedene gir hjelp til barn og ungdom fra 0 – 16 år som har vansker med uttale/språklyder, taleflyt og/eller stemme.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sz="2000" b="1" dirty="0"/>
              <a:t>Vi kan hjelpe med å: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Veilede foreldre eller personalet i barnehage og skole.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Gi barnet direkte trening på bakgrunn av logopedisk utredning. 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Kartlegge for en eventuell videre henvisning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sz="2000" b="1" dirty="0"/>
              <a:t>Hvem kan bli henvist?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Barn med taleflytvansker kan henvises og få plass hele året.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Barn med r-vansker kan henvises fra 1. klasse.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200" dirty="0"/>
              <a:t>Barn med s-vansker kan henvises fra 2. klasse.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tel 1">
            <a:extLst>
              <a:ext uri="{FF2B5EF4-FFF2-40B4-BE49-F238E27FC236}">
                <a16:creationId xmlns:a16="http://schemas.microsoft.com/office/drawing/2014/main" id="{2A245C86-0BFC-4611-9ED0-81D5D38D8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Tidlig innsats og barns beste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11497E7-F149-41A0-B872-C6C567C4C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13"/>
            <a:ext cx="10515600" cy="552291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b-NO" dirty="0"/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3200" dirty="0" smtClean="0"/>
              <a:t>Sandum og </a:t>
            </a:r>
            <a:r>
              <a:rPr lang="nb-NO" sz="3200" dirty="0"/>
              <a:t>PPT bidrar til tidlig innsats. </a:t>
            </a:r>
            <a:br>
              <a:rPr lang="nb-NO" sz="3200" dirty="0"/>
            </a:br>
            <a:r>
              <a:rPr lang="nb-NO" sz="3200" dirty="0"/>
              <a:t>S</a:t>
            </a:r>
            <a:r>
              <a:rPr lang="nb-NO" sz="3200" dirty="0" smtClean="0"/>
              <a:t>kolene </a:t>
            </a:r>
            <a:r>
              <a:rPr lang="nb-NO" sz="3200" dirty="0"/>
              <a:t>har hovedansvaret.</a:t>
            </a:r>
            <a:br>
              <a:rPr lang="nb-NO" sz="3200" dirty="0"/>
            </a:br>
            <a:endParaRPr lang="nb-NO" sz="3200" dirty="0"/>
          </a:p>
          <a:p>
            <a:pPr fontAlgn="auto">
              <a:spcAft>
                <a:spcPts val="0"/>
              </a:spcAft>
              <a:defRPr/>
            </a:pPr>
            <a:r>
              <a:rPr lang="nb-NO" sz="3200" dirty="0"/>
              <a:t>Bidrar med veiledning og </a:t>
            </a:r>
            <a:r>
              <a:rPr lang="nb-NO" sz="3200" dirty="0" smtClean="0"/>
              <a:t>systemarbeid-</a:t>
            </a:r>
            <a:br>
              <a:rPr lang="nb-NO" sz="3200" dirty="0" smtClean="0"/>
            </a:br>
            <a:r>
              <a:rPr lang="nb-NO" sz="3200" dirty="0" smtClean="0"/>
              <a:t>Ressursteam </a:t>
            </a:r>
            <a:r>
              <a:rPr lang="nb-NO" sz="3200" dirty="0" smtClean="0"/>
              <a:t>skole</a:t>
            </a:r>
            <a:r>
              <a:rPr lang="nb-NO" sz="3200" dirty="0" smtClean="0"/>
              <a:t>, veiledning i </a:t>
            </a:r>
            <a:r>
              <a:rPr lang="nb-NO" sz="3200" dirty="0" smtClean="0"/>
              <a:t>skole</a:t>
            </a:r>
            <a:r>
              <a:rPr lang="nb-NO" sz="3200" dirty="0" smtClean="0"/>
              <a:t>. </a:t>
            </a:r>
            <a:r>
              <a:rPr lang="nb-NO" sz="3200" dirty="0"/>
              <a:t/>
            </a:r>
            <a:br>
              <a:rPr lang="nb-NO" sz="3200" dirty="0"/>
            </a:br>
            <a:endParaRPr lang="nb-NO" sz="3200" dirty="0"/>
          </a:p>
          <a:p>
            <a:pPr fontAlgn="auto">
              <a:spcAft>
                <a:spcPts val="0"/>
              </a:spcAft>
              <a:defRPr/>
            </a:pPr>
            <a:r>
              <a:rPr lang="nb-NO" sz="3200" dirty="0"/>
              <a:t>Sakkyndig vurdering skal inneholde en barns beste </a:t>
            </a:r>
            <a:br>
              <a:rPr lang="nb-NO" sz="3200" dirty="0"/>
            </a:br>
            <a:r>
              <a:rPr lang="nb-NO" sz="3200" dirty="0"/>
              <a:t>vurdering</a:t>
            </a:r>
            <a:r>
              <a:rPr lang="nb-NO" sz="2400" dirty="0"/>
              <a:t>.</a:t>
            </a:r>
            <a:br>
              <a:rPr lang="nb-NO" sz="2400" dirty="0"/>
            </a:b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pic>
        <p:nvPicPr>
          <p:cNvPr id="19460" name="Bilde 3">
            <a:extLst>
              <a:ext uri="{FF2B5EF4-FFF2-40B4-BE49-F238E27FC236}">
                <a16:creationId xmlns:a16="http://schemas.microsoft.com/office/drawing/2014/main" id="{FEB661C5-A12F-4F46-9375-269018B7E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488" y="1163638"/>
            <a:ext cx="1952625" cy="25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RT HJELP 18092018" id="{73BC30BD-2BB6-4E3E-94A5-ED3ABD70CC5F}" vid="{35AF07B0-5671-4C2C-91DB-459EB061424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272682B0898E4FADFC9E231364661E" ma:contentTypeVersion="11" ma:contentTypeDescription="Create a new document." ma:contentTypeScope="" ma:versionID="282a9a88de001ee2f452112283837a89">
  <xsd:schema xmlns:xsd="http://www.w3.org/2001/XMLSchema" xmlns:xs="http://www.w3.org/2001/XMLSchema" xmlns:p="http://schemas.microsoft.com/office/2006/metadata/properties" xmlns:ns3="bd3b82b6-f068-401c-9525-c2ffba1f5186" xmlns:ns4="ddedcced-0ed3-4793-bfbc-b5a0f260db70" targetNamespace="http://schemas.microsoft.com/office/2006/metadata/properties" ma:root="true" ma:fieldsID="eb17a59ae56b73cbf25a3942f80b9b8e" ns3:_="" ns4:_="">
    <xsd:import namespace="bd3b82b6-f068-401c-9525-c2ffba1f5186"/>
    <xsd:import namespace="ddedcced-0ed3-4793-bfbc-b5a0f260db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3b82b6-f068-401c-9525-c2ffba1f51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dcced-0ed3-4793-bfbc-b5a0f260db7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492048-4B70-4197-B4EE-2C535A0C7C66}">
  <ds:schemaRefs>
    <ds:schemaRef ds:uri="http://purl.org/dc/elements/1.1/"/>
    <ds:schemaRef ds:uri="http://schemas.microsoft.com/office/2006/metadata/properties"/>
    <ds:schemaRef ds:uri="bd3b82b6-f068-401c-9525-c2ffba1f5186"/>
    <ds:schemaRef ds:uri="http://purl.org/dc/terms/"/>
    <ds:schemaRef ds:uri="http://schemas.openxmlformats.org/package/2006/metadata/core-properties"/>
    <ds:schemaRef ds:uri="ddedcced-0ed3-4793-bfbc-b5a0f260db70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1B42FB-F4C9-4170-B564-EBC188CEBF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153ECC-5FAE-4BCE-94E4-AEC1A83CA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3b82b6-f068-401c-9525-c2ffba1f5186"/>
    <ds:schemaRef ds:uri="ddedcced-0ed3-4793-bfbc-b5a0f260db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START HJELP 18092018</Template>
  <TotalTime>1301</TotalTime>
  <Words>1290</Words>
  <Application>Microsoft Office PowerPoint</Application>
  <PresentationFormat>Widescreen</PresentationFormat>
  <Paragraphs>195</Paragraphs>
  <Slides>19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Office-tema</vt:lpstr>
      <vt:lpstr>Enhet spesialpedagogiske tjenester</vt:lpstr>
      <vt:lpstr>Enhet Spesialpedagogiske tjenester</vt:lpstr>
      <vt:lpstr>Enhetens mål</vt:lpstr>
      <vt:lpstr>Nøkkeltall </vt:lpstr>
      <vt:lpstr>Lovgrunnlaget</vt:lpstr>
      <vt:lpstr>PP tjenesten</vt:lpstr>
      <vt:lpstr>PP tjenesten skal:</vt:lpstr>
      <vt:lpstr>Logoped</vt:lpstr>
      <vt:lpstr>Tidlig innsats og barns beste</vt:lpstr>
      <vt:lpstr>Lovgrunnlaget – grunnskolen og vidaregåande opplæring</vt:lpstr>
      <vt:lpstr>Hva utløser spesialundervisning?</vt:lpstr>
      <vt:lpstr>Ressursteam</vt:lpstr>
      <vt:lpstr>Sakkyndig vurdering, skole</vt:lpstr>
      <vt:lpstr>§ 5-1.Rett til spesialundervisning</vt:lpstr>
      <vt:lpstr>Fordeling PP rådgivere</vt:lpstr>
      <vt:lpstr> Sandum alternative opplæringstilbud  </vt:lpstr>
      <vt:lpstr>PowerPoint-presentasjon</vt:lpstr>
      <vt:lpstr>PowerPoint-presentasjon</vt:lpstr>
      <vt:lpstr>Elever som uteblir fra skolen</vt:lpstr>
    </vt:vector>
  </TitlesOfParts>
  <Company>IKT-Agder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Rettigheter og tilrettelegging i barnehage- og skole</dc:title>
  <dc:creator>Sørvig, Inger Mari</dc:creator>
  <cp:lastModifiedBy>Sørvig, Inger Mari</cp:lastModifiedBy>
  <cp:revision>182</cp:revision>
  <cp:lastPrinted>2018-09-18T06:01:59Z</cp:lastPrinted>
  <dcterms:created xsi:type="dcterms:W3CDTF">2019-04-08T06:25:41Z</dcterms:created>
  <dcterms:modified xsi:type="dcterms:W3CDTF">2022-04-26T09:34:38Z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0x010100CA272682B0898E4FADFC9E231364661E</vt:lpwstr>
  </property>
</Properties>
</file>