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4"/>
    <p:sldMasterId id="2147483795" r:id="rId5"/>
    <p:sldMasterId id="2147483836" r:id="rId6"/>
    <p:sldMasterId id="2147483877" r:id="rId7"/>
    <p:sldMasterId id="2147483918" r:id="rId8"/>
  </p:sldMasterIdLst>
  <p:notesMasterIdLst>
    <p:notesMasterId r:id="rId16"/>
  </p:notesMasterIdLst>
  <p:handoutMasterIdLst>
    <p:handoutMasterId r:id="rId17"/>
  </p:handoutMasterIdLst>
  <p:sldIdLst>
    <p:sldId id="258" r:id="rId9"/>
    <p:sldId id="262" r:id="rId10"/>
    <p:sldId id="263" r:id="rId11"/>
    <p:sldId id="264" r:id="rId12"/>
    <p:sldId id="265" r:id="rId13"/>
    <p:sldId id="266" r:id="rId14"/>
    <p:sldId id="261" r:id="rId15"/>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oppsett" id="{8916E4FB-2CD7-764E-A3FC-3FBC1A27E832}">
          <p14:sldIdLst>
            <p14:sldId id="258"/>
            <p14:sldId id="262"/>
            <p14:sldId id="263"/>
            <p14:sldId id="264"/>
            <p14:sldId id="265"/>
            <p14:sldId id="266"/>
            <p14:sldId id="261"/>
          </p14:sldIdLst>
        </p14:section>
        <p14:section name="Figurer" id="{44D2381C-46B8-40E0-A462-A96B526346E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0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B7EB15-1E9A-4895-93B5-0E7166469C77}" v="8" dt="2025-01-21T09:15:17.2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3557" autoAdjust="0"/>
  </p:normalViewPr>
  <p:slideViewPr>
    <p:cSldViewPr snapToGrid="0">
      <p:cViewPr varScale="1">
        <p:scale>
          <a:sx n="77" d="100"/>
          <a:sy n="77" d="100"/>
        </p:scale>
        <p:origin x="912"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49" d="100"/>
          <a:sy n="49" d="100"/>
        </p:scale>
        <p:origin x="2740"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23"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lsson, Beate Strand" userId="7625ea6d-0488-413e-a653-6f4710f3623f" providerId="ADAL" clId="{58B7EB15-1E9A-4895-93B5-0E7166469C77}"/>
    <pc:docChg chg="custSel modSld">
      <pc:chgData name="Nilsson, Beate Strand" userId="7625ea6d-0488-413e-a653-6f4710f3623f" providerId="ADAL" clId="{58B7EB15-1E9A-4895-93B5-0E7166469C77}" dt="2025-01-21T09:32:48.906" v="250" actId="20577"/>
      <pc:docMkLst>
        <pc:docMk/>
      </pc:docMkLst>
      <pc:sldChg chg="modSp">
        <pc:chgData name="Nilsson, Beate Strand" userId="7625ea6d-0488-413e-a653-6f4710f3623f" providerId="ADAL" clId="{58B7EB15-1E9A-4895-93B5-0E7166469C77}" dt="2025-01-21T09:15:17.280" v="61" actId="20577"/>
        <pc:sldMkLst>
          <pc:docMk/>
          <pc:sldMk cId="962782662" sldId="262"/>
        </pc:sldMkLst>
        <pc:graphicFrameChg chg="mod">
          <ac:chgData name="Nilsson, Beate Strand" userId="7625ea6d-0488-413e-a653-6f4710f3623f" providerId="ADAL" clId="{58B7EB15-1E9A-4895-93B5-0E7166469C77}" dt="2025-01-21T09:15:17.280" v="61" actId="20577"/>
          <ac:graphicFrameMkLst>
            <pc:docMk/>
            <pc:sldMk cId="962782662" sldId="262"/>
            <ac:graphicFrameMk id="5" creationId="{99EAB48D-BDAE-80EF-5DBC-847938C232F8}"/>
          </ac:graphicFrameMkLst>
        </pc:graphicFrameChg>
      </pc:sldChg>
      <pc:sldChg chg="modSp mod">
        <pc:chgData name="Nilsson, Beate Strand" userId="7625ea6d-0488-413e-a653-6f4710f3623f" providerId="ADAL" clId="{58B7EB15-1E9A-4895-93B5-0E7166469C77}" dt="2025-01-21T09:26:17.049" v="206" actId="27636"/>
        <pc:sldMkLst>
          <pc:docMk/>
          <pc:sldMk cId="336126543" sldId="263"/>
        </pc:sldMkLst>
        <pc:spChg chg="mod">
          <ac:chgData name="Nilsson, Beate Strand" userId="7625ea6d-0488-413e-a653-6f4710f3623f" providerId="ADAL" clId="{58B7EB15-1E9A-4895-93B5-0E7166469C77}" dt="2025-01-21T09:26:17.049" v="206" actId="27636"/>
          <ac:spMkLst>
            <pc:docMk/>
            <pc:sldMk cId="336126543" sldId="263"/>
            <ac:spMk id="22" creationId="{D471322E-9EEF-F28F-295F-DBB05199CEC0}"/>
          </ac:spMkLst>
        </pc:spChg>
      </pc:sldChg>
      <pc:sldChg chg="modSp mod">
        <pc:chgData name="Nilsson, Beate Strand" userId="7625ea6d-0488-413e-a653-6f4710f3623f" providerId="ADAL" clId="{58B7EB15-1E9A-4895-93B5-0E7166469C77}" dt="2025-01-21T09:32:48.906" v="250" actId="20577"/>
        <pc:sldMkLst>
          <pc:docMk/>
          <pc:sldMk cId="811582485" sldId="265"/>
        </pc:sldMkLst>
        <pc:spChg chg="mod">
          <ac:chgData name="Nilsson, Beate Strand" userId="7625ea6d-0488-413e-a653-6f4710f3623f" providerId="ADAL" clId="{58B7EB15-1E9A-4895-93B5-0E7166469C77}" dt="2025-01-21T09:05:32.110" v="53" actId="20577"/>
          <ac:spMkLst>
            <pc:docMk/>
            <pc:sldMk cId="811582485" sldId="265"/>
            <ac:spMk id="2" creationId="{CD8AB026-4D69-4DA0-BA66-7E693918FC57}"/>
          </ac:spMkLst>
        </pc:spChg>
        <pc:spChg chg="mod">
          <ac:chgData name="Nilsson, Beate Strand" userId="7625ea6d-0488-413e-a653-6f4710f3623f" providerId="ADAL" clId="{58B7EB15-1E9A-4895-93B5-0E7166469C77}" dt="2025-01-21T09:32:48.906" v="250" actId="20577"/>
          <ac:spMkLst>
            <pc:docMk/>
            <pc:sldMk cId="811582485" sldId="265"/>
            <ac:spMk id="4" creationId="{F42F9982-8B1C-A7BE-1A88-CFE4B1716C88}"/>
          </ac:spMkLst>
        </pc:spChg>
      </pc:sldChg>
      <pc:sldChg chg="modSp mod">
        <pc:chgData name="Nilsson, Beate Strand" userId="7625ea6d-0488-413e-a653-6f4710f3623f" providerId="ADAL" clId="{58B7EB15-1E9A-4895-93B5-0E7166469C77}" dt="2025-01-21T09:19:26.027" v="181" actId="20577"/>
        <pc:sldMkLst>
          <pc:docMk/>
          <pc:sldMk cId="1117356962" sldId="266"/>
        </pc:sldMkLst>
        <pc:spChg chg="mod">
          <ac:chgData name="Nilsson, Beate Strand" userId="7625ea6d-0488-413e-a653-6f4710f3623f" providerId="ADAL" clId="{58B7EB15-1E9A-4895-93B5-0E7166469C77}" dt="2025-01-21T09:19:26.027" v="181" actId="20577"/>
          <ac:spMkLst>
            <pc:docMk/>
            <pc:sldMk cId="1117356962" sldId="266"/>
            <ac:spMk id="3" creationId="{FBE86EB3-8268-92D9-AAFA-F5E7D7A57B64}"/>
          </ac:spMkLst>
        </pc:sp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FAE898-A3CF-48FB-8D1F-6B5B9FF5D1CE}"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en-US"/>
        </a:p>
      </dgm:t>
    </dgm:pt>
    <dgm:pt modelId="{9D30D261-DF9B-4CB7-B1B3-7A83829408C4}">
      <dgm:prSet/>
      <dgm:spPr/>
      <dgm:t>
        <a:bodyPr/>
        <a:lstStyle/>
        <a:p>
          <a:r>
            <a:rPr lang="nb-NO"/>
            <a:t>Faste møtetidspunkt</a:t>
          </a:r>
          <a:endParaRPr lang="en-US"/>
        </a:p>
      </dgm:t>
    </dgm:pt>
    <dgm:pt modelId="{1B12D491-A39A-45AA-9B3A-47DE6E6AA626}" type="parTrans" cxnId="{DE843FB0-75F1-40DE-AFD8-8F50958F6A57}">
      <dgm:prSet/>
      <dgm:spPr/>
      <dgm:t>
        <a:bodyPr/>
        <a:lstStyle/>
        <a:p>
          <a:endParaRPr lang="en-US"/>
        </a:p>
      </dgm:t>
    </dgm:pt>
    <dgm:pt modelId="{5E2AEBE0-C1CB-44AD-874D-0C0A621E544A}" type="sibTrans" cxnId="{DE843FB0-75F1-40DE-AFD8-8F50958F6A57}">
      <dgm:prSet/>
      <dgm:spPr/>
      <dgm:t>
        <a:bodyPr/>
        <a:lstStyle/>
        <a:p>
          <a:endParaRPr lang="en-US"/>
        </a:p>
      </dgm:t>
    </dgm:pt>
    <dgm:pt modelId="{D65B8C2D-8D2A-4DF7-A58F-AD24E31F2514}">
      <dgm:prSet/>
      <dgm:spPr/>
      <dgm:t>
        <a:bodyPr/>
        <a:lstStyle/>
        <a:p>
          <a:r>
            <a:rPr lang="nb-NO" dirty="0"/>
            <a:t>Internt på skolen – Avdelingsleder, </a:t>
          </a:r>
          <a:r>
            <a:rPr lang="nb-NO" dirty="0" err="1"/>
            <a:t>spes.ped.koordinator</a:t>
          </a:r>
          <a:r>
            <a:rPr lang="nb-NO" dirty="0"/>
            <a:t> + lærere og miljøarbeidere etter behov.</a:t>
          </a:r>
          <a:endParaRPr lang="en-US" dirty="0"/>
        </a:p>
      </dgm:t>
    </dgm:pt>
    <dgm:pt modelId="{6507B217-9066-48F3-BADA-261E1276F938}" type="parTrans" cxnId="{09C1A9B5-7F76-4375-A2B7-72C75B4EE1AA}">
      <dgm:prSet/>
      <dgm:spPr/>
      <dgm:t>
        <a:bodyPr/>
        <a:lstStyle/>
        <a:p>
          <a:endParaRPr lang="en-US"/>
        </a:p>
      </dgm:t>
    </dgm:pt>
    <dgm:pt modelId="{4684420D-90CB-4E75-B79F-F6380425310C}" type="sibTrans" cxnId="{09C1A9B5-7F76-4375-A2B7-72C75B4EE1AA}">
      <dgm:prSet/>
      <dgm:spPr/>
      <dgm:t>
        <a:bodyPr/>
        <a:lstStyle/>
        <a:p>
          <a:endParaRPr lang="en-US"/>
        </a:p>
      </dgm:t>
    </dgm:pt>
    <dgm:pt modelId="{1FA524A6-AC2C-4BB0-B289-CC1E457C49FB}">
      <dgm:prSet/>
      <dgm:spPr/>
      <dgm:t>
        <a:bodyPr/>
        <a:lstStyle/>
        <a:p>
          <a:r>
            <a:rPr lang="nb-NO"/>
            <a:t>Med eksterne samarbeidspartnere – PPT, familietjenesten, skolehelsetjeneste m.m.</a:t>
          </a:r>
          <a:endParaRPr lang="en-US"/>
        </a:p>
      </dgm:t>
    </dgm:pt>
    <dgm:pt modelId="{E019556C-A64F-4CA7-8A85-ED5335FC444C}" type="parTrans" cxnId="{D2700022-3DA3-47A7-8877-E394330C69AC}">
      <dgm:prSet/>
      <dgm:spPr/>
      <dgm:t>
        <a:bodyPr/>
        <a:lstStyle/>
        <a:p>
          <a:endParaRPr lang="en-US"/>
        </a:p>
      </dgm:t>
    </dgm:pt>
    <dgm:pt modelId="{3621BEE4-CEBC-4B2E-A931-24E1701A9434}" type="sibTrans" cxnId="{D2700022-3DA3-47A7-8877-E394330C69AC}">
      <dgm:prSet/>
      <dgm:spPr/>
      <dgm:t>
        <a:bodyPr/>
        <a:lstStyle/>
        <a:p>
          <a:endParaRPr lang="en-US"/>
        </a:p>
      </dgm:t>
    </dgm:pt>
    <dgm:pt modelId="{4E5C01A9-A43A-4BB0-A914-C61C80B4EA15}">
      <dgm:prSet/>
      <dgm:spPr/>
      <dgm:t>
        <a:bodyPr/>
        <a:lstStyle/>
        <a:p>
          <a:r>
            <a:rPr lang="nb-NO" dirty="0"/>
            <a:t>Faste rutiner</a:t>
          </a:r>
          <a:endParaRPr lang="en-US" dirty="0"/>
        </a:p>
      </dgm:t>
    </dgm:pt>
    <dgm:pt modelId="{257FC417-30E9-4A3F-ADE9-795C27E21C5A}" type="parTrans" cxnId="{FBC54220-F6C2-4115-B40D-547D94BFC14C}">
      <dgm:prSet/>
      <dgm:spPr/>
      <dgm:t>
        <a:bodyPr/>
        <a:lstStyle/>
        <a:p>
          <a:endParaRPr lang="en-US"/>
        </a:p>
      </dgm:t>
    </dgm:pt>
    <dgm:pt modelId="{AC52A85B-449A-4B9C-8292-D1F4F1593911}" type="sibTrans" cxnId="{FBC54220-F6C2-4115-B40D-547D94BFC14C}">
      <dgm:prSet/>
      <dgm:spPr/>
      <dgm:t>
        <a:bodyPr/>
        <a:lstStyle/>
        <a:p>
          <a:endParaRPr lang="en-US"/>
        </a:p>
      </dgm:t>
    </dgm:pt>
    <dgm:pt modelId="{324BDAA3-1508-4F2D-BC74-85F0CAD9C48F}">
      <dgm:prSet/>
      <dgm:spPr/>
      <dgm:t>
        <a:bodyPr/>
        <a:lstStyle/>
        <a:p>
          <a:r>
            <a:rPr lang="nb-NO" dirty="0"/>
            <a:t>Fordeling mellom ITO-saker og skolemiljøsaker</a:t>
          </a:r>
          <a:endParaRPr lang="en-US" dirty="0"/>
        </a:p>
      </dgm:t>
    </dgm:pt>
    <dgm:pt modelId="{2F7CC762-C0C0-4CC2-87B1-44675F2FF97C}" type="parTrans" cxnId="{F7E53D27-B384-426A-B1BB-FDD8562BD8C6}">
      <dgm:prSet/>
      <dgm:spPr/>
      <dgm:t>
        <a:bodyPr/>
        <a:lstStyle/>
        <a:p>
          <a:endParaRPr lang="en-US"/>
        </a:p>
      </dgm:t>
    </dgm:pt>
    <dgm:pt modelId="{5CF4BFE9-7BA4-49AC-AE10-596E90117DF1}" type="sibTrans" cxnId="{F7E53D27-B384-426A-B1BB-FDD8562BD8C6}">
      <dgm:prSet/>
      <dgm:spPr/>
      <dgm:t>
        <a:bodyPr/>
        <a:lstStyle/>
        <a:p>
          <a:endParaRPr lang="en-US"/>
        </a:p>
      </dgm:t>
    </dgm:pt>
    <dgm:pt modelId="{7905F9DF-6252-47C8-B1B7-8110DE1A592F}">
      <dgm:prSet/>
      <dgm:spPr/>
      <dgm:t>
        <a:bodyPr/>
        <a:lstStyle/>
        <a:p>
          <a:r>
            <a:rPr lang="nb-NO" dirty="0"/>
            <a:t>Saker må meldes til den som er ansvarlig (avdelingsleder eller </a:t>
          </a:r>
          <a:r>
            <a:rPr lang="nb-NO" dirty="0" err="1"/>
            <a:t>spes.ped.koordinator</a:t>
          </a:r>
          <a:r>
            <a:rPr lang="nb-NO" dirty="0"/>
            <a:t>)</a:t>
          </a:r>
          <a:endParaRPr lang="en-US" dirty="0"/>
        </a:p>
      </dgm:t>
    </dgm:pt>
    <dgm:pt modelId="{D932C3C8-8EB0-4320-B8BB-85C56F68A94D}" type="parTrans" cxnId="{52BC6726-8EE6-4B3F-870B-F8B6C6105BC2}">
      <dgm:prSet/>
      <dgm:spPr/>
      <dgm:t>
        <a:bodyPr/>
        <a:lstStyle/>
        <a:p>
          <a:endParaRPr lang="en-US"/>
        </a:p>
      </dgm:t>
    </dgm:pt>
    <dgm:pt modelId="{AAD495FF-E9A6-417E-BCC7-B896540E3206}" type="sibTrans" cxnId="{52BC6726-8EE6-4B3F-870B-F8B6C6105BC2}">
      <dgm:prSet/>
      <dgm:spPr/>
      <dgm:t>
        <a:bodyPr/>
        <a:lstStyle/>
        <a:p>
          <a:endParaRPr lang="en-US"/>
        </a:p>
      </dgm:t>
    </dgm:pt>
    <dgm:pt modelId="{4663C025-280A-49A5-817E-CE2C660DB740}">
      <dgm:prSet/>
      <dgm:spPr/>
      <dgm:t>
        <a:bodyPr/>
        <a:lstStyle/>
        <a:p>
          <a:r>
            <a:rPr lang="nb-NO" dirty="0"/>
            <a:t>Undringsnotat må være skrevet og saker må drøftes og avklares med foresatte i forkant av møte i ressursteam.</a:t>
          </a:r>
          <a:endParaRPr lang="en-US" dirty="0"/>
        </a:p>
      </dgm:t>
    </dgm:pt>
    <dgm:pt modelId="{F1CF58B8-CFA6-44DF-9D7E-FED39A618C70}" type="parTrans" cxnId="{1F0C4A03-AD79-4F09-B40C-13D1B0B708A4}">
      <dgm:prSet/>
      <dgm:spPr/>
      <dgm:t>
        <a:bodyPr/>
        <a:lstStyle/>
        <a:p>
          <a:endParaRPr lang="en-US"/>
        </a:p>
      </dgm:t>
    </dgm:pt>
    <dgm:pt modelId="{8AD4A9CF-9AE8-4CBB-AEE5-1ED0F4D196CB}" type="sibTrans" cxnId="{1F0C4A03-AD79-4F09-B40C-13D1B0B708A4}">
      <dgm:prSet/>
      <dgm:spPr/>
      <dgm:t>
        <a:bodyPr/>
        <a:lstStyle/>
        <a:p>
          <a:endParaRPr lang="en-US"/>
        </a:p>
      </dgm:t>
    </dgm:pt>
    <dgm:pt modelId="{D663C0C8-2E82-4B3D-82E5-1C38DBDB3731}">
      <dgm:prSet/>
      <dgm:spPr/>
      <dgm:t>
        <a:bodyPr/>
        <a:lstStyle/>
        <a:p>
          <a:r>
            <a:rPr lang="nb-NO" noProof="0" dirty="0"/>
            <a:t>Under arbeid: Faste klassegjennomganger i løpet av skoleåret</a:t>
          </a:r>
        </a:p>
      </dgm:t>
    </dgm:pt>
    <dgm:pt modelId="{8968FDED-E5C2-4618-948D-533255D1FF2B}" type="parTrans" cxnId="{4673CBCF-2A09-4677-8AB6-AC14F2CC73BC}">
      <dgm:prSet/>
      <dgm:spPr/>
      <dgm:t>
        <a:bodyPr/>
        <a:lstStyle/>
        <a:p>
          <a:endParaRPr lang="nb-NO"/>
        </a:p>
      </dgm:t>
    </dgm:pt>
    <dgm:pt modelId="{4C3DD5AF-5C13-4C64-9771-C0BD8CDE1AAF}" type="sibTrans" cxnId="{4673CBCF-2A09-4677-8AB6-AC14F2CC73BC}">
      <dgm:prSet/>
      <dgm:spPr/>
      <dgm:t>
        <a:bodyPr/>
        <a:lstStyle/>
        <a:p>
          <a:endParaRPr lang="nb-NO"/>
        </a:p>
      </dgm:t>
    </dgm:pt>
    <dgm:pt modelId="{60057883-0464-4B13-8E16-25398104B3B2}" type="pres">
      <dgm:prSet presAssocID="{BEFAE898-A3CF-48FB-8D1F-6B5B9FF5D1CE}" presName="linear" presStyleCnt="0">
        <dgm:presLayoutVars>
          <dgm:dir/>
          <dgm:animLvl val="lvl"/>
          <dgm:resizeHandles val="exact"/>
        </dgm:presLayoutVars>
      </dgm:prSet>
      <dgm:spPr/>
    </dgm:pt>
    <dgm:pt modelId="{845F478E-8964-45B9-9B4D-CA4E1ADC6142}" type="pres">
      <dgm:prSet presAssocID="{9D30D261-DF9B-4CB7-B1B3-7A83829408C4}" presName="parentLin" presStyleCnt="0"/>
      <dgm:spPr/>
    </dgm:pt>
    <dgm:pt modelId="{77F45D3E-27A9-4D7A-9EA5-A1FF4B91AF1C}" type="pres">
      <dgm:prSet presAssocID="{9D30D261-DF9B-4CB7-B1B3-7A83829408C4}" presName="parentLeftMargin" presStyleLbl="node1" presStyleIdx="0" presStyleCnt="2"/>
      <dgm:spPr/>
    </dgm:pt>
    <dgm:pt modelId="{F48127BE-6231-4A46-9BAC-1360093B4F3A}" type="pres">
      <dgm:prSet presAssocID="{9D30D261-DF9B-4CB7-B1B3-7A83829408C4}" presName="parentText" presStyleLbl="node1" presStyleIdx="0" presStyleCnt="2">
        <dgm:presLayoutVars>
          <dgm:chMax val="0"/>
          <dgm:bulletEnabled val="1"/>
        </dgm:presLayoutVars>
      </dgm:prSet>
      <dgm:spPr/>
    </dgm:pt>
    <dgm:pt modelId="{E45DF986-BB54-4E5B-9399-0343DCCB5664}" type="pres">
      <dgm:prSet presAssocID="{9D30D261-DF9B-4CB7-B1B3-7A83829408C4}" presName="negativeSpace" presStyleCnt="0"/>
      <dgm:spPr/>
    </dgm:pt>
    <dgm:pt modelId="{9CACA72E-2CAC-4373-B535-EDBD099CA01B}" type="pres">
      <dgm:prSet presAssocID="{9D30D261-DF9B-4CB7-B1B3-7A83829408C4}" presName="childText" presStyleLbl="conFgAcc1" presStyleIdx="0" presStyleCnt="2">
        <dgm:presLayoutVars>
          <dgm:bulletEnabled val="1"/>
        </dgm:presLayoutVars>
      </dgm:prSet>
      <dgm:spPr/>
    </dgm:pt>
    <dgm:pt modelId="{BCEBC824-598B-4A47-8C52-EA26FFE241D1}" type="pres">
      <dgm:prSet presAssocID="{5E2AEBE0-C1CB-44AD-874D-0C0A621E544A}" presName="spaceBetweenRectangles" presStyleCnt="0"/>
      <dgm:spPr/>
    </dgm:pt>
    <dgm:pt modelId="{98E396BB-5F9E-4A15-8F8F-C2C1F71A0AF5}" type="pres">
      <dgm:prSet presAssocID="{4E5C01A9-A43A-4BB0-A914-C61C80B4EA15}" presName="parentLin" presStyleCnt="0"/>
      <dgm:spPr/>
    </dgm:pt>
    <dgm:pt modelId="{9B25B009-8243-49FC-9BEF-3C847918D058}" type="pres">
      <dgm:prSet presAssocID="{4E5C01A9-A43A-4BB0-A914-C61C80B4EA15}" presName="parentLeftMargin" presStyleLbl="node1" presStyleIdx="0" presStyleCnt="2"/>
      <dgm:spPr/>
    </dgm:pt>
    <dgm:pt modelId="{98704A50-09A5-4F9C-B76B-9AB0AFB13AF9}" type="pres">
      <dgm:prSet presAssocID="{4E5C01A9-A43A-4BB0-A914-C61C80B4EA15}" presName="parentText" presStyleLbl="node1" presStyleIdx="1" presStyleCnt="2">
        <dgm:presLayoutVars>
          <dgm:chMax val="0"/>
          <dgm:bulletEnabled val="1"/>
        </dgm:presLayoutVars>
      </dgm:prSet>
      <dgm:spPr/>
    </dgm:pt>
    <dgm:pt modelId="{E8F6EE44-3DEC-4020-8FB2-0271E8CD631C}" type="pres">
      <dgm:prSet presAssocID="{4E5C01A9-A43A-4BB0-A914-C61C80B4EA15}" presName="negativeSpace" presStyleCnt="0"/>
      <dgm:spPr/>
    </dgm:pt>
    <dgm:pt modelId="{ADE002A3-B3D5-492B-90BF-F92224C18AD1}" type="pres">
      <dgm:prSet presAssocID="{4E5C01A9-A43A-4BB0-A914-C61C80B4EA15}" presName="childText" presStyleLbl="conFgAcc1" presStyleIdx="1" presStyleCnt="2">
        <dgm:presLayoutVars>
          <dgm:bulletEnabled val="1"/>
        </dgm:presLayoutVars>
      </dgm:prSet>
      <dgm:spPr/>
    </dgm:pt>
  </dgm:ptLst>
  <dgm:cxnLst>
    <dgm:cxn modelId="{3756D000-8D29-4FED-A0D3-84E651C0E412}" type="presOf" srcId="{7905F9DF-6252-47C8-B1B7-8110DE1A592F}" destId="{ADE002A3-B3D5-492B-90BF-F92224C18AD1}" srcOrd="0" destOrd="1" presId="urn:microsoft.com/office/officeart/2005/8/layout/list1"/>
    <dgm:cxn modelId="{1F0C4A03-AD79-4F09-B40C-13D1B0B708A4}" srcId="{4E5C01A9-A43A-4BB0-A914-C61C80B4EA15}" destId="{4663C025-280A-49A5-817E-CE2C660DB740}" srcOrd="2" destOrd="0" parTransId="{F1CF58B8-CFA6-44DF-9D7E-FED39A618C70}" sibTransId="{8AD4A9CF-9AE8-4CBB-AEE5-1ED0F4D196CB}"/>
    <dgm:cxn modelId="{5160B716-82B3-4188-8C53-2C167F95C3CC}" type="presOf" srcId="{4663C025-280A-49A5-817E-CE2C660DB740}" destId="{ADE002A3-B3D5-492B-90BF-F92224C18AD1}" srcOrd="0" destOrd="2" presId="urn:microsoft.com/office/officeart/2005/8/layout/list1"/>
    <dgm:cxn modelId="{420E9F1C-0677-4DF1-A318-015215A128F7}" type="presOf" srcId="{9D30D261-DF9B-4CB7-B1B3-7A83829408C4}" destId="{F48127BE-6231-4A46-9BAC-1360093B4F3A}" srcOrd="1" destOrd="0" presId="urn:microsoft.com/office/officeart/2005/8/layout/list1"/>
    <dgm:cxn modelId="{FBC54220-F6C2-4115-B40D-547D94BFC14C}" srcId="{BEFAE898-A3CF-48FB-8D1F-6B5B9FF5D1CE}" destId="{4E5C01A9-A43A-4BB0-A914-C61C80B4EA15}" srcOrd="1" destOrd="0" parTransId="{257FC417-30E9-4A3F-ADE9-795C27E21C5A}" sibTransId="{AC52A85B-449A-4B9C-8292-D1F4F1593911}"/>
    <dgm:cxn modelId="{D2700022-3DA3-47A7-8877-E394330C69AC}" srcId="{9D30D261-DF9B-4CB7-B1B3-7A83829408C4}" destId="{1FA524A6-AC2C-4BB0-B289-CC1E457C49FB}" srcOrd="1" destOrd="0" parTransId="{E019556C-A64F-4CA7-8A85-ED5335FC444C}" sibTransId="{3621BEE4-CEBC-4B2E-A931-24E1701A9434}"/>
    <dgm:cxn modelId="{52BC6726-8EE6-4B3F-870B-F8B6C6105BC2}" srcId="{4E5C01A9-A43A-4BB0-A914-C61C80B4EA15}" destId="{7905F9DF-6252-47C8-B1B7-8110DE1A592F}" srcOrd="1" destOrd="0" parTransId="{D932C3C8-8EB0-4320-B8BB-85C56F68A94D}" sibTransId="{AAD495FF-E9A6-417E-BCC7-B896540E3206}"/>
    <dgm:cxn modelId="{F7E53D27-B384-426A-B1BB-FDD8562BD8C6}" srcId="{4E5C01A9-A43A-4BB0-A914-C61C80B4EA15}" destId="{324BDAA3-1508-4F2D-BC74-85F0CAD9C48F}" srcOrd="0" destOrd="0" parTransId="{2F7CC762-C0C0-4CC2-87B1-44675F2FF97C}" sibTransId="{5CF4BFE9-7BA4-49AC-AE10-596E90117DF1}"/>
    <dgm:cxn modelId="{A86F569C-5E0F-4AE1-83D5-6DAA91D5BD80}" type="presOf" srcId="{D65B8C2D-8D2A-4DF7-A58F-AD24E31F2514}" destId="{9CACA72E-2CAC-4373-B535-EDBD099CA01B}" srcOrd="0" destOrd="0" presId="urn:microsoft.com/office/officeart/2005/8/layout/list1"/>
    <dgm:cxn modelId="{7BABCCAC-9405-4EC4-A86A-3406BF53F7F0}" type="presOf" srcId="{4E5C01A9-A43A-4BB0-A914-C61C80B4EA15}" destId="{98704A50-09A5-4F9C-B76B-9AB0AFB13AF9}" srcOrd="1" destOrd="0" presId="urn:microsoft.com/office/officeart/2005/8/layout/list1"/>
    <dgm:cxn modelId="{DE843FB0-75F1-40DE-AFD8-8F50958F6A57}" srcId="{BEFAE898-A3CF-48FB-8D1F-6B5B9FF5D1CE}" destId="{9D30D261-DF9B-4CB7-B1B3-7A83829408C4}" srcOrd="0" destOrd="0" parTransId="{1B12D491-A39A-45AA-9B3A-47DE6E6AA626}" sibTransId="{5E2AEBE0-C1CB-44AD-874D-0C0A621E544A}"/>
    <dgm:cxn modelId="{09C1A9B5-7F76-4375-A2B7-72C75B4EE1AA}" srcId="{9D30D261-DF9B-4CB7-B1B3-7A83829408C4}" destId="{D65B8C2D-8D2A-4DF7-A58F-AD24E31F2514}" srcOrd="0" destOrd="0" parTransId="{6507B217-9066-48F3-BADA-261E1276F938}" sibTransId="{4684420D-90CB-4E75-B79F-F6380425310C}"/>
    <dgm:cxn modelId="{74C8C1B6-92C0-4B0B-A09F-76F83D016FC4}" type="presOf" srcId="{1FA524A6-AC2C-4BB0-B289-CC1E457C49FB}" destId="{9CACA72E-2CAC-4373-B535-EDBD099CA01B}" srcOrd="0" destOrd="1" presId="urn:microsoft.com/office/officeart/2005/8/layout/list1"/>
    <dgm:cxn modelId="{4673CBCF-2A09-4677-8AB6-AC14F2CC73BC}" srcId="{4E5C01A9-A43A-4BB0-A914-C61C80B4EA15}" destId="{D663C0C8-2E82-4B3D-82E5-1C38DBDB3731}" srcOrd="3" destOrd="0" parTransId="{8968FDED-E5C2-4618-948D-533255D1FF2B}" sibTransId="{4C3DD5AF-5C13-4C64-9771-C0BD8CDE1AAF}"/>
    <dgm:cxn modelId="{90FD4DD9-91C0-4169-86E3-6F0F1B697788}" type="presOf" srcId="{D663C0C8-2E82-4B3D-82E5-1C38DBDB3731}" destId="{ADE002A3-B3D5-492B-90BF-F92224C18AD1}" srcOrd="0" destOrd="3" presId="urn:microsoft.com/office/officeart/2005/8/layout/list1"/>
    <dgm:cxn modelId="{654218E1-7BF3-46BC-BF24-607C29892787}" type="presOf" srcId="{324BDAA3-1508-4F2D-BC74-85F0CAD9C48F}" destId="{ADE002A3-B3D5-492B-90BF-F92224C18AD1}" srcOrd="0" destOrd="0" presId="urn:microsoft.com/office/officeart/2005/8/layout/list1"/>
    <dgm:cxn modelId="{6A95EAE1-90F0-4479-BC75-5BA2863E80E8}" type="presOf" srcId="{9D30D261-DF9B-4CB7-B1B3-7A83829408C4}" destId="{77F45D3E-27A9-4D7A-9EA5-A1FF4B91AF1C}" srcOrd="0" destOrd="0" presId="urn:microsoft.com/office/officeart/2005/8/layout/list1"/>
    <dgm:cxn modelId="{3474DFFA-D52E-4331-909F-7961306F4ADA}" type="presOf" srcId="{4E5C01A9-A43A-4BB0-A914-C61C80B4EA15}" destId="{9B25B009-8243-49FC-9BEF-3C847918D058}" srcOrd="0" destOrd="0" presId="urn:microsoft.com/office/officeart/2005/8/layout/list1"/>
    <dgm:cxn modelId="{AB4534FE-452D-43EE-A1B5-063CD2F6DAB0}" type="presOf" srcId="{BEFAE898-A3CF-48FB-8D1F-6B5B9FF5D1CE}" destId="{60057883-0464-4B13-8E16-25398104B3B2}" srcOrd="0" destOrd="0" presId="urn:microsoft.com/office/officeart/2005/8/layout/list1"/>
    <dgm:cxn modelId="{07E40182-762D-4C8E-AC75-B95EFBA75924}" type="presParOf" srcId="{60057883-0464-4B13-8E16-25398104B3B2}" destId="{845F478E-8964-45B9-9B4D-CA4E1ADC6142}" srcOrd="0" destOrd="0" presId="urn:microsoft.com/office/officeart/2005/8/layout/list1"/>
    <dgm:cxn modelId="{15566490-7AA0-4C3A-892A-17865E26BA33}" type="presParOf" srcId="{845F478E-8964-45B9-9B4D-CA4E1ADC6142}" destId="{77F45D3E-27A9-4D7A-9EA5-A1FF4B91AF1C}" srcOrd="0" destOrd="0" presId="urn:microsoft.com/office/officeart/2005/8/layout/list1"/>
    <dgm:cxn modelId="{0FB5DE22-1E55-421A-B45F-E307AAE794E0}" type="presParOf" srcId="{845F478E-8964-45B9-9B4D-CA4E1ADC6142}" destId="{F48127BE-6231-4A46-9BAC-1360093B4F3A}" srcOrd="1" destOrd="0" presId="urn:microsoft.com/office/officeart/2005/8/layout/list1"/>
    <dgm:cxn modelId="{76BFBFA2-445B-4F30-83A0-9E2ACAC2DDA6}" type="presParOf" srcId="{60057883-0464-4B13-8E16-25398104B3B2}" destId="{E45DF986-BB54-4E5B-9399-0343DCCB5664}" srcOrd="1" destOrd="0" presId="urn:microsoft.com/office/officeart/2005/8/layout/list1"/>
    <dgm:cxn modelId="{53C1BAB7-73AA-450F-8F95-DDA83915D55A}" type="presParOf" srcId="{60057883-0464-4B13-8E16-25398104B3B2}" destId="{9CACA72E-2CAC-4373-B535-EDBD099CA01B}" srcOrd="2" destOrd="0" presId="urn:microsoft.com/office/officeart/2005/8/layout/list1"/>
    <dgm:cxn modelId="{FECF24DF-1847-40A9-988D-F8452058D049}" type="presParOf" srcId="{60057883-0464-4B13-8E16-25398104B3B2}" destId="{BCEBC824-598B-4A47-8C52-EA26FFE241D1}" srcOrd="3" destOrd="0" presId="urn:microsoft.com/office/officeart/2005/8/layout/list1"/>
    <dgm:cxn modelId="{D7765EDD-8511-469C-8123-0A758B2B0FBE}" type="presParOf" srcId="{60057883-0464-4B13-8E16-25398104B3B2}" destId="{98E396BB-5F9E-4A15-8F8F-C2C1F71A0AF5}" srcOrd="4" destOrd="0" presId="urn:microsoft.com/office/officeart/2005/8/layout/list1"/>
    <dgm:cxn modelId="{D4FF56FC-9D29-4BB2-BABB-60193B4C36FE}" type="presParOf" srcId="{98E396BB-5F9E-4A15-8F8F-C2C1F71A0AF5}" destId="{9B25B009-8243-49FC-9BEF-3C847918D058}" srcOrd="0" destOrd="0" presId="urn:microsoft.com/office/officeart/2005/8/layout/list1"/>
    <dgm:cxn modelId="{FBC0C647-7E29-488F-8846-0B5001A4D48B}" type="presParOf" srcId="{98E396BB-5F9E-4A15-8F8F-C2C1F71A0AF5}" destId="{98704A50-09A5-4F9C-B76B-9AB0AFB13AF9}" srcOrd="1" destOrd="0" presId="urn:microsoft.com/office/officeart/2005/8/layout/list1"/>
    <dgm:cxn modelId="{FF2673C9-C846-46D0-B897-031DBA554DEE}" type="presParOf" srcId="{60057883-0464-4B13-8E16-25398104B3B2}" destId="{E8F6EE44-3DEC-4020-8FB2-0271E8CD631C}" srcOrd="5" destOrd="0" presId="urn:microsoft.com/office/officeart/2005/8/layout/list1"/>
    <dgm:cxn modelId="{E51E801B-C9B8-4DA1-9F2B-E40FBFA43B35}" type="presParOf" srcId="{60057883-0464-4B13-8E16-25398104B3B2}" destId="{ADE002A3-B3D5-492B-90BF-F92224C18AD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F7E684-4A7D-43AB-809C-BA187E8EB3D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CAA07E4-090F-49A6-851E-74F2E931EF75}">
      <dgm:prSet/>
      <dgm:spPr/>
      <dgm:t>
        <a:bodyPr/>
        <a:lstStyle/>
        <a:p>
          <a:r>
            <a:rPr lang="nb-NO"/>
            <a:t>Faste rutiner</a:t>
          </a:r>
          <a:endParaRPr lang="en-US"/>
        </a:p>
      </dgm:t>
    </dgm:pt>
    <dgm:pt modelId="{90B7F033-804A-4DD2-8F0E-288BD915EDF9}" type="parTrans" cxnId="{365F374E-79E4-4FB7-8CD5-AA754295F774}">
      <dgm:prSet/>
      <dgm:spPr/>
      <dgm:t>
        <a:bodyPr/>
        <a:lstStyle/>
        <a:p>
          <a:endParaRPr lang="en-US"/>
        </a:p>
      </dgm:t>
    </dgm:pt>
    <dgm:pt modelId="{EEB13828-C357-448F-9C33-1838D18F48E2}" type="sibTrans" cxnId="{365F374E-79E4-4FB7-8CD5-AA754295F774}">
      <dgm:prSet/>
      <dgm:spPr/>
      <dgm:t>
        <a:bodyPr/>
        <a:lstStyle/>
        <a:p>
          <a:endParaRPr lang="en-US"/>
        </a:p>
      </dgm:t>
    </dgm:pt>
    <dgm:pt modelId="{F9CFC87D-4CCD-43D5-A38A-DBD427B3889C}">
      <dgm:prSet/>
      <dgm:spPr/>
      <dgm:t>
        <a:bodyPr/>
        <a:lstStyle/>
        <a:p>
          <a:r>
            <a:rPr lang="nb-NO"/>
            <a:t>Kjente personer som er ute på enheten og kjenner skolen og elevene.</a:t>
          </a:r>
          <a:endParaRPr lang="en-US"/>
        </a:p>
      </dgm:t>
    </dgm:pt>
    <dgm:pt modelId="{029125A2-B154-4A9B-B465-4B6DB026B6BE}" type="parTrans" cxnId="{EE6602B0-F142-4AA7-970A-0BAD4519F03B}">
      <dgm:prSet/>
      <dgm:spPr/>
      <dgm:t>
        <a:bodyPr/>
        <a:lstStyle/>
        <a:p>
          <a:endParaRPr lang="en-US"/>
        </a:p>
      </dgm:t>
    </dgm:pt>
    <dgm:pt modelId="{957786F4-24C2-4AC0-AB6E-E62990FC4B2D}" type="sibTrans" cxnId="{EE6602B0-F142-4AA7-970A-0BAD4519F03B}">
      <dgm:prSet/>
      <dgm:spPr/>
      <dgm:t>
        <a:bodyPr/>
        <a:lstStyle/>
        <a:p>
          <a:endParaRPr lang="en-US"/>
        </a:p>
      </dgm:t>
    </dgm:pt>
    <dgm:pt modelId="{81F46ED3-B1D4-4012-995D-CDC76DAD61CF}">
      <dgm:prSet/>
      <dgm:spPr/>
      <dgm:t>
        <a:bodyPr/>
        <a:lstStyle/>
        <a:p>
          <a:r>
            <a:rPr lang="nb-NO" dirty="0"/>
            <a:t>Tett dialog og samarbeid med eksterne tjenester – lav terskel for å drøfte og ta kontakt</a:t>
          </a:r>
          <a:endParaRPr lang="en-US" dirty="0"/>
        </a:p>
      </dgm:t>
    </dgm:pt>
    <dgm:pt modelId="{019B90C6-9B36-4AFC-B569-E0176E27B429}" type="parTrans" cxnId="{1B7B4FDD-96C1-4C4C-B210-3CD6FAF4860D}">
      <dgm:prSet/>
      <dgm:spPr/>
      <dgm:t>
        <a:bodyPr/>
        <a:lstStyle/>
        <a:p>
          <a:endParaRPr lang="en-US"/>
        </a:p>
      </dgm:t>
    </dgm:pt>
    <dgm:pt modelId="{0AA82505-16C6-4DF7-9D2C-139243A9F402}" type="sibTrans" cxnId="{1B7B4FDD-96C1-4C4C-B210-3CD6FAF4860D}">
      <dgm:prSet/>
      <dgm:spPr/>
      <dgm:t>
        <a:bodyPr/>
        <a:lstStyle/>
        <a:p>
          <a:endParaRPr lang="en-US"/>
        </a:p>
      </dgm:t>
    </dgm:pt>
    <dgm:pt modelId="{60D17B1C-B112-4623-95B1-D4D8E57956B7}">
      <dgm:prSet/>
      <dgm:spPr/>
      <dgm:t>
        <a:bodyPr/>
        <a:lstStyle/>
        <a:p>
          <a:r>
            <a:rPr lang="nb-NO" dirty="0"/>
            <a:t>Kjennskap til ulike innstaser i kommunen og hva de kan bidra med</a:t>
          </a:r>
          <a:endParaRPr lang="en-US" dirty="0"/>
        </a:p>
      </dgm:t>
    </dgm:pt>
    <dgm:pt modelId="{A3AA9B41-B97C-4A09-89A1-74B8F6304F1F}" type="parTrans" cxnId="{E3E2D2B0-9F39-43D6-B74A-5F989699810F}">
      <dgm:prSet/>
      <dgm:spPr/>
      <dgm:t>
        <a:bodyPr/>
        <a:lstStyle/>
        <a:p>
          <a:endParaRPr lang="en-US"/>
        </a:p>
      </dgm:t>
    </dgm:pt>
    <dgm:pt modelId="{7C67EFB4-AE01-43CD-AE59-2411320C204E}" type="sibTrans" cxnId="{E3E2D2B0-9F39-43D6-B74A-5F989699810F}">
      <dgm:prSet/>
      <dgm:spPr/>
      <dgm:t>
        <a:bodyPr/>
        <a:lstStyle/>
        <a:p>
          <a:endParaRPr lang="en-US"/>
        </a:p>
      </dgm:t>
    </dgm:pt>
    <dgm:pt modelId="{574EC6F6-AF0E-4897-8102-F591504C1F8E}">
      <dgm:prSet/>
      <dgm:spPr/>
      <dgm:t>
        <a:bodyPr/>
        <a:lstStyle/>
        <a:p>
          <a:r>
            <a:rPr lang="nb-NO" dirty="0"/>
            <a:t>Rolleavklaring, ansvarsfordeling og dokumentasjon</a:t>
          </a:r>
          <a:endParaRPr lang="en-US" dirty="0"/>
        </a:p>
      </dgm:t>
    </dgm:pt>
    <dgm:pt modelId="{648D25E6-03C2-4C2F-9741-313362275872}" type="parTrans" cxnId="{AD435927-A4F7-47A7-BFDB-C3824EAA0393}">
      <dgm:prSet/>
      <dgm:spPr/>
      <dgm:t>
        <a:bodyPr/>
        <a:lstStyle/>
        <a:p>
          <a:endParaRPr lang="en-US"/>
        </a:p>
      </dgm:t>
    </dgm:pt>
    <dgm:pt modelId="{117D9899-49FC-461D-89DE-392BC89F6D0E}" type="sibTrans" cxnId="{AD435927-A4F7-47A7-BFDB-C3824EAA0393}">
      <dgm:prSet/>
      <dgm:spPr/>
      <dgm:t>
        <a:bodyPr/>
        <a:lstStyle/>
        <a:p>
          <a:endParaRPr lang="en-US"/>
        </a:p>
      </dgm:t>
    </dgm:pt>
    <dgm:pt modelId="{EA12CDD0-7B1B-43C9-9B99-E0909A13C2A3}" type="pres">
      <dgm:prSet presAssocID="{1EF7E684-4A7D-43AB-809C-BA187E8EB3DF}" presName="root" presStyleCnt="0">
        <dgm:presLayoutVars>
          <dgm:dir/>
          <dgm:resizeHandles val="exact"/>
        </dgm:presLayoutVars>
      </dgm:prSet>
      <dgm:spPr/>
    </dgm:pt>
    <dgm:pt modelId="{26A7F6D6-2D60-4ABE-837D-EBDB67A334A6}" type="pres">
      <dgm:prSet presAssocID="{CCAA07E4-090F-49A6-851E-74F2E931EF75}" presName="compNode" presStyleCnt="0"/>
      <dgm:spPr/>
    </dgm:pt>
    <dgm:pt modelId="{3A9ABF57-5644-4D89-BE53-DE4A276CD259}" type="pres">
      <dgm:prSet presAssocID="{CCAA07E4-090F-49A6-851E-74F2E931EF75}" presName="bgRect" presStyleLbl="bgShp" presStyleIdx="0" presStyleCnt="5"/>
      <dgm:spPr/>
    </dgm:pt>
    <dgm:pt modelId="{849827AD-2A1F-476E-8A4C-F4151CBA8312}" type="pres">
      <dgm:prSet presAssocID="{CCAA07E4-090F-49A6-851E-74F2E931EF75}"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Kjør"/>
        </a:ext>
      </dgm:extLst>
    </dgm:pt>
    <dgm:pt modelId="{2347BC20-B515-4611-9CEB-DCB54CDC8A2A}" type="pres">
      <dgm:prSet presAssocID="{CCAA07E4-090F-49A6-851E-74F2E931EF75}" presName="spaceRect" presStyleCnt="0"/>
      <dgm:spPr/>
    </dgm:pt>
    <dgm:pt modelId="{D0C684D2-76A0-42C7-A5DA-25A3CA834C10}" type="pres">
      <dgm:prSet presAssocID="{CCAA07E4-090F-49A6-851E-74F2E931EF75}" presName="parTx" presStyleLbl="revTx" presStyleIdx="0" presStyleCnt="5">
        <dgm:presLayoutVars>
          <dgm:chMax val="0"/>
          <dgm:chPref val="0"/>
        </dgm:presLayoutVars>
      </dgm:prSet>
      <dgm:spPr/>
    </dgm:pt>
    <dgm:pt modelId="{5D548087-E7DC-4A04-A4E2-F02B748F2ACA}" type="pres">
      <dgm:prSet presAssocID="{EEB13828-C357-448F-9C33-1838D18F48E2}" presName="sibTrans" presStyleCnt="0"/>
      <dgm:spPr/>
    </dgm:pt>
    <dgm:pt modelId="{A0FD33A1-845D-454B-8C9B-532D4C43B1E9}" type="pres">
      <dgm:prSet presAssocID="{F9CFC87D-4CCD-43D5-A38A-DBD427B3889C}" presName="compNode" presStyleCnt="0"/>
      <dgm:spPr/>
    </dgm:pt>
    <dgm:pt modelId="{7FE2D417-CF94-476F-8F63-1A97A9CFC875}" type="pres">
      <dgm:prSet presAssocID="{F9CFC87D-4CCD-43D5-A38A-DBD427B3889C}" presName="bgRect" presStyleLbl="bgShp" presStyleIdx="1" presStyleCnt="5"/>
      <dgm:spPr/>
    </dgm:pt>
    <dgm:pt modelId="{947C7F54-7D87-47CB-B95B-C3C00B972A25}" type="pres">
      <dgm:prSet presAssocID="{F9CFC87D-4CCD-43D5-A38A-DBD427B3889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lasserom"/>
        </a:ext>
      </dgm:extLst>
    </dgm:pt>
    <dgm:pt modelId="{BBE92C62-6667-4F81-A886-4D846ACDE26A}" type="pres">
      <dgm:prSet presAssocID="{F9CFC87D-4CCD-43D5-A38A-DBD427B3889C}" presName="spaceRect" presStyleCnt="0"/>
      <dgm:spPr/>
    </dgm:pt>
    <dgm:pt modelId="{D34F4CBE-CD8D-4C04-B9F5-E04C071061AA}" type="pres">
      <dgm:prSet presAssocID="{F9CFC87D-4CCD-43D5-A38A-DBD427B3889C}" presName="parTx" presStyleLbl="revTx" presStyleIdx="1" presStyleCnt="5">
        <dgm:presLayoutVars>
          <dgm:chMax val="0"/>
          <dgm:chPref val="0"/>
        </dgm:presLayoutVars>
      </dgm:prSet>
      <dgm:spPr/>
    </dgm:pt>
    <dgm:pt modelId="{F526E614-0968-4338-B988-4F95DC4C2E50}" type="pres">
      <dgm:prSet presAssocID="{957786F4-24C2-4AC0-AB6E-E62990FC4B2D}" presName="sibTrans" presStyleCnt="0"/>
      <dgm:spPr/>
    </dgm:pt>
    <dgm:pt modelId="{C6A48DBD-1ED6-4EAF-A61F-3942C3E8B920}" type="pres">
      <dgm:prSet presAssocID="{81F46ED3-B1D4-4012-995D-CDC76DAD61CF}" presName="compNode" presStyleCnt="0"/>
      <dgm:spPr/>
    </dgm:pt>
    <dgm:pt modelId="{C386F0BB-8881-410A-86B8-4F816C476697}" type="pres">
      <dgm:prSet presAssocID="{81F46ED3-B1D4-4012-995D-CDC76DAD61CF}" presName="bgRect" presStyleLbl="bgShp" presStyleIdx="2" presStyleCnt="5"/>
      <dgm:spPr/>
    </dgm:pt>
    <dgm:pt modelId="{E4D8CD18-F2E1-4653-B83C-8FDC46A5AB5F}" type="pres">
      <dgm:prSet presAssocID="{81F46ED3-B1D4-4012-995D-CDC76DAD61C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åndtrykk"/>
        </a:ext>
      </dgm:extLst>
    </dgm:pt>
    <dgm:pt modelId="{CA2018D6-65B2-45D0-B2A9-5D7D14F4CB12}" type="pres">
      <dgm:prSet presAssocID="{81F46ED3-B1D4-4012-995D-CDC76DAD61CF}" presName="spaceRect" presStyleCnt="0"/>
      <dgm:spPr/>
    </dgm:pt>
    <dgm:pt modelId="{FBF8B4F6-BE52-45C3-9BF4-915F866820F8}" type="pres">
      <dgm:prSet presAssocID="{81F46ED3-B1D4-4012-995D-CDC76DAD61CF}" presName="parTx" presStyleLbl="revTx" presStyleIdx="2" presStyleCnt="5">
        <dgm:presLayoutVars>
          <dgm:chMax val="0"/>
          <dgm:chPref val="0"/>
        </dgm:presLayoutVars>
      </dgm:prSet>
      <dgm:spPr/>
    </dgm:pt>
    <dgm:pt modelId="{0FF56915-D141-4A88-B68F-BED8DED6F788}" type="pres">
      <dgm:prSet presAssocID="{0AA82505-16C6-4DF7-9D2C-139243A9F402}" presName="sibTrans" presStyleCnt="0"/>
      <dgm:spPr/>
    </dgm:pt>
    <dgm:pt modelId="{98EA7D07-BB2A-4EF9-8190-FEBCDD68C86C}" type="pres">
      <dgm:prSet presAssocID="{60D17B1C-B112-4623-95B1-D4D8E57956B7}" presName="compNode" presStyleCnt="0"/>
      <dgm:spPr/>
    </dgm:pt>
    <dgm:pt modelId="{19B14C8F-1504-498A-AA7E-F799621EBEEC}" type="pres">
      <dgm:prSet presAssocID="{60D17B1C-B112-4623-95B1-D4D8E57956B7}" presName="bgRect" presStyleLbl="bgShp" presStyleIdx="3" presStyleCnt="5"/>
      <dgm:spPr/>
    </dgm:pt>
    <dgm:pt modelId="{8730065B-6688-4C29-B8C1-90D01E8D1333}" type="pres">
      <dgm:prSet presAssocID="{60D17B1C-B112-4623-95B1-D4D8E57956B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C7916A77-115E-4FDB-98D9-A5C89CB5DBB9}" type="pres">
      <dgm:prSet presAssocID="{60D17B1C-B112-4623-95B1-D4D8E57956B7}" presName="spaceRect" presStyleCnt="0"/>
      <dgm:spPr/>
    </dgm:pt>
    <dgm:pt modelId="{0D1A19E7-D83E-45CE-9C08-CE863E2AF489}" type="pres">
      <dgm:prSet presAssocID="{60D17B1C-B112-4623-95B1-D4D8E57956B7}" presName="parTx" presStyleLbl="revTx" presStyleIdx="3" presStyleCnt="5">
        <dgm:presLayoutVars>
          <dgm:chMax val="0"/>
          <dgm:chPref val="0"/>
        </dgm:presLayoutVars>
      </dgm:prSet>
      <dgm:spPr/>
    </dgm:pt>
    <dgm:pt modelId="{5653F9A2-6F47-4F06-93EF-6F171D6B3C04}" type="pres">
      <dgm:prSet presAssocID="{7C67EFB4-AE01-43CD-AE59-2411320C204E}" presName="sibTrans" presStyleCnt="0"/>
      <dgm:spPr/>
    </dgm:pt>
    <dgm:pt modelId="{5F52EF46-92D5-49E6-8205-4D19469EDAA9}" type="pres">
      <dgm:prSet presAssocID="{574EC6F6-AF0E-4897-8102-F591504C1F8E}" presName="compNode" presStyleCnt="0"/>
      <dgm:spPr/>
    </dgm:pt>
    <dgm:pt modelId="{D0089D41-4D00-490E-B10C-8302100D3E8C}" type="pres">
      <dgm:prSet presAssocID="{574EC6F6-AF0E-4897-8102-F591504C1F8E}" presName="bgRect" presStyleLbl="bgShp" presStyleIdx="4" presStyleCnt="5"/>
      <dgm:spPr/>
    </dgm:pt>
    <dgm:pt modelId="{865991F0-D9A8-4295-AACE-008B99814AB3}" type="pres">
      <dgm:prSet presAssocID="{574EC6F6-AF0E-4897-8102-F591504C1F8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ffice Worker"/>
        </a:ext>
      </dgm:extLst>
    </dgm:pt>
    <dgm:pt modelId="{13AD190F-2FF9-4EC1-8A7B-D6539947338B}" type="pres">
      <dgm:prSet presAssocID="{574EC6F6-AF0E-4897-8102-F591504C1F8E}" presName="spaceRect" presStyleCnt="0"/>
      <dgm:spPr/>
    </dgm:pt>
    <dgm:pt modelId="{C7A7C401-BBD3-4E78-8254-38A258E457DA}" type="pres">
      <dgm:prSet presAssocID="{574EC6F6-AF0E-4897-8102-F591504C1F8E}" presName="parTx" presStyleLbl="revTx" presStyleIdx="4" presStyleCnt="5">
        <dgm:presLayoutVars>
          <dgm:chMax val="0"/>
          <dgm:chPref val="0"/>
        </dgm:presLayoutVars>
      </dgm:prSet>
      <dgm:spPr/>
    </dgm:pt>
  </dgm:ptLst>
  <dgm:cxnLst>
    <dgm:cxn modelId="{37526425-7354-4D29-976F-AD825691687F}" type="presOf" srcId="{CCAA07E4-090F-49A6-851E-74F2E931EF75}" destId="{D0C684D2-76A0-42C7-A5DA-25A3CA834C10}" srcOrd="0" destOrd="0" presId="urn:microsoft.com/office/officeart/2018/2/layout/IconVerticalSolidList"/>
    <dgm:cxn modelId="{AD435927-A4F7-47A7-BFDB-C3824EAA0393}" srcId="{1EF7E684-4A7D-43AB-809C-BA187E8EB3DF}" destId="{574EC6F6-AF0E-4897-8102-F591504C1F8E}" srcOrd="4" destOrd="0" parTransId="{648D25E6-03C2-4C2F-9741-313362275872}" sibTransId="{117D9899-49FC-461D-89DE-392BC89F6D0E}"/>
    <dgm:cxn modelId="{365F374E-79E4-4FB7-8CD5-AA754295F774}" srcId="{1EF7E684-4A7D-43AB-809C-BA187E8EB3DF}" destId="{CCAA07E4-090F-49A6-851E-74F2E931EF75}" srcOrd="0" destOrd="0" parTransId="{90B7F033-804A-4DD2-8F0E-288BD915EDF9}" sibTransId="{EEB13828-C357-448F-9C33-1838D18F48E2}"/>
    <dgm:cxn modelId="{43890B70-20C3-45E2-8B45-7D9D2336D07B}" type="presOf" srcId="{1EF7E684-4A7D-43AB-809C-BA187E8EB3DF}" destId="{EA12CDD0-7B1B-43C9-9B99-E0909A13C2A3}" srcOrd="0" destOrd="0" presId="urn:microsoft.com/office/officeart/2018/2/layout/IconVerticalSolidList"/>
    <dgm:cxn modelId="{AE7B5C85-18FE-4CE1-A8FC-BF197656954D}" type="presOf" srcId="{F9CFC87D-4CCD-43D5-A38A-DBD427B3889C}" destId="{D34F4CBE-CD8D-4C04-B9F5-E04C071061AA}" srcOrd="0" destOrd="0" presId="urn:microsoft.com/office/officeart/2018/2/layout/IconVerticalSolidList"/>
    <dgm:cxn modelId="{EE6602B0-F142-4AA7-970A-0BAD4519F03B}" srcId="{1EF7E684-4A7D-43AB-809C-BA187E8EB3DF}" destId="{F9CFC87D-4CCD-43D5-A38A-DBD427B3889C}" srcOrd="1" destOrd="0" parTransId="{029125A2-B154-4A9B-B465-4B6DB026B6BE}" sibTransId="{957786F4-24C2-4AC0-AB6E-E62990FC4B2D}"/>
    <dgm:cxn modelId="{E3E2D2B0-9F39-43D6-B74A-5F989699810F}" srcId="{1EF7E684-4A7D-43AB-809C-BA187E8EB3DF}" destId="{60D17B1C-B112-4623-95B1-D4D8E57956B7}" srcOrd="3" destOrd="0" parTransId="{A3AA9B41-B97C-4A09-89A1-74B8F6304F1F}" sibTransId="{7C67EFB4-AE01-43CD-AE59-2411320C204E}"/>
    <dgm:cxn modelId="{951F5FB8-E2BB-444D-8145-27C2A4F1EB01}" type="presOf" srcId="{81F46ED3-B1D4-4012-995D-CDC76DAD61CF}" destId="{FBF8B4F6-BE52-45C3-9BF4-915F866820F8}" srcOrd="0" destOrd="0" presId="urn:microsoft.com/office/officeart/2018/2/layout/IconVerticalSolidList"/>
    <dgm:cxn modelId="{E22DACD4-E330-4309-ACF1-6449394A4562}" type="presOf" srcId="{60D17B1C-B112-4623-95B1-D4D8E57956B7}" destId="{0D1A19E7-D83E-45CE-9C08-CE863E2AF489}" srcOrd="0" destOrd="0" presId="urn:microsoft.com/office/officeart/2018/2/layout/IconVerticalSolidList"/>
    <dgm:cxn modelId="{059FB8D6-ED1A-4792-91D2-AE332B51E964}" type="presOf" srcId="{574EC6F6-AF0E-4897-8102-F591504C1F8E}" destId="{C7A7C401-BBD3-4E78-8254-38A258E457DA}" srcOrd="0" destOrd="0" presId="urn:microsoft.com/office/officeart/2018/2/layout/IconVerticalSolidList"/>
    <dgm:cxn modelId="{1B7B4FDD-96C1-4C4C-B210-3CD6FAF4860D}" srcId="{1EF7E684-4A7D-43AB-809C-BA187E8EB3DF}" destId="{81F46ED3-B1D4-4012-995D-CDC76DAD61CF}" srcOrd="2" destOrd="0" parTransId="{019B90C6-9B36-4AFC-B569-E0176E27B429}" sibTransId="{0AA82505-16C6-4DF7-9D2C-139243A9F402}"/>
    <dgm:cxn modelId="{82CA94A7-51B7-4EB0-9790-D054EB50E4EE}" type="presParOf" srcId="{EA12CDD0-7B1B-43C9-9B99-E0909A13C2A3}" destId="{26A7F6D6-2D60-4ABE-837D-EBDB67A334A6}" srcOrd="0" destOrd="0" presId="urn:microsoft.com/office/officeart/2018/2/layout/IconVerticalSolidList"/>
    <dgm:cxn modelId="{B91EBF54-4B6C-4B1F-A965-76CBFEA9356E}" type="presParOf" srcId="{26A7F6D6-2D60-4ABE-837D-EBDB67A334A6}" destId="{3A9ABF57-5644-4D89-BE53-DE4A276CD259}" srcOrd="0" destOrd="0" presId="urn:microsoft.com/office/officeart/2018/2/layout/IconVerticalSolidList"/>
    <dgm:cxn modelId="{47823445-E123-4902-8962-9B6EB47081F8}" type="presParOf" srcId="{26A7F6D6-2D60-4ABE-837D-EBDB67A334A6}" destId="{849827AD-2A1F-476E-8A4C-F4151CBA8312}" srcOrd="1" destOrd="0" presId="urn:microsoft.com/office/officeart/2018/2/layout/IconVerticalSolidList"/>
    <dgm:cxn modelId="{CCC646C7-BBE2-4F3F-B2DD-0006E4286C1A}" type="presParOf" srcId="{26A7F6D6-2D60-4ABE-837D-EBDB67A334A6}" destId="{2347BC20-B515-4611-9CEB-DCB54CDC8A2A}" srcOrd="2" destOrd="0" presId="urn:microsoft.com/office/officeart/2018/2/layout/IconVerticalSolidList"/>
    <dgm:cxn modelId="{991D1886-B949-4B0D-BAFE-D36979466B81}" type="presParOf" srcId="{26A7F6D6-2D60-4ABE-837D-EBDB67A334A6}" destId="{D0C684D2-76A0-42C7-A5DA-25A3CA834C10}" srcOrd="3" destOrd="0" presId="urn:microsoft.com/office/officeart/2018/2/layout/IconVerticalSolidList"/>
    <dgm:cxn modelId="{8803717C-F8EF-4BE9-BAFE-940191FB70D0}" type="presParOf" srcId="{EA12CDD0-7B1B-43C9-9B99-E0909A13C2A3}" destId="{5D548087-E7DC-4A04-A4E2-F02B748F2ACA}" srcOrd="1" destOrd="0" presId="urn:microsoft.com/office/officeart/2018/2/layout/IconVerticalSolidList"/>
    <dgm:cxn modelId="{EB18AF66-55CC-43D3-8600-815CED51A162}" type="presParOf" srcId="{EA12CDD0-7B1B-43C9-9B99-E0909A13C2A3}" destId="{A0FD33A1-845D-454B-8C9B-532D4C43B1E9}" srcOrd="2" destOrd="0" presId="urn:microsoft.com/office/officeart/2018/2/layout/IconVerticalSolidList"/>
    <dgm:cxn modelId="{9C481479-9F65-4695-AE44-0159D452B41E}" type="presParOf" srcId="{A0FD33A1-845D-454B-8C9B-532D4C43B1E9}" destId="{7FE2D417-CF94-476F-8F63-1A97A9CFC875}" srcOrd="0" destOrd="0" presId="urn:microsoft.com/office/officeart/2018/2/layout/IconVerticalSolidList"/>
    <dgm:cxn modelId="{FE005FA6-2E1D-4635-B66C-20081B2ED9D5}" type="presParOf" srcId="{A0FD33A1-845D-454B-8C9B-532D4C43B1E9}" destId="{947C7F54-7D87-47CB-B95B-C3C00B972A25}" srcOrd="1" destOrd="0" presId="urn:microsoft.com/office/officeart/2018/2/layout/IconVerticalSolidList"/>
    <dgm:cxn modelId="{6F797ED2-9360-4E2A-93C5-0F2E7A36E9AC}" type="presParOf" srcId="{A0FD33A1-845D-454B-8C9B-532D4C43B1E9}" destId="{BBE92C62-6667-4F81-A886-4D846ACDE26A}" srcOrd="2" destOrd="0" presId="urn:microsoft.com/office/officeart/2018/2/layout/IconVerticalSolidList"/>
    <dgm:cxn modelId="{BD4C8585-AE7E-46C9-A879-B54B7AFF6C34}" type="presParOf" srcId="{A0FD33A1-845D-454B-8C9B-532D4C43B1E9}" destId="{D34F4CBE-CD8D-4C04-B9F5-E04C071061AA}" srcOrd="3" destOrd="0" presId="urn:microsoft.com/office/officeart/2018/2/layout/IconVerticalSolidList"/>
    <dgm:cxn modelId="{ED98A50C-FBCE-4787-B7FE-4DAB025101BC}" type="presParOf" srcId="{EA12CDD0-7B1B-43C9-9B99-E0909A13C2A3}" destId="{F526E614-0968-4338-B988-4F95DC4C2E50}" srcOrd="3" destOrd="0" presId="urn:microsoft.com/office/officeart/2018/2/layout/IconVerticalSolidList"/>
    <dgm:cxn modelId="{60060BBE-3F07-4265-8EE7-6A7CB4E06A56}" type="presParOf" srcId="{EA12CDD0-7B1B-43C9-9B99-E0909A13C2A3}" destId="{C6A48DBD-1ED6-4EAF-A61F-3942C3E8B920}" srcOrd="4" destOrd="0" presId="urn:microsoft.com/office/officeart/2018/2/layout/IconVerticalSolidList"/>
    <dgm:cxn modelId="{C179D56C-4094-463B-BE33-A105EBEC612B}" type="presParOf" srcId="{C6A48DBD-1ED6-4EAF-A61F-3942C3E8B920}" destId="{C386F0BB-8881-410A-86B8-4F816C476697}" srcOrd="0" destOrd="0" presId="urn:microsoft.com/office/officeart/2018/2/layout/IconVerticalSolidList"/>
    <dgm:cxn modelId="{CB9FB51C-CED2-41AE-A2B1-C012C55C1B97}" type="presParOf" srcId="{C6A48DBD-1ED6-4EAF-A61F-3942C3E8B920}" destId="{E4D8CD18-F2E1-4653-B83C-8FDC46A5AB5F}" srcOrd="1" destOrd="0" presId="urn:microsoft.com/office/officeart/2018/2/layout/IconVerticalSolidList"/>
    <dgm:cxn modelId="{25FC44B9-1F88-4B78-B393-70DBD20F58D7}" type="presParOf" srcId="{C6A48DBD-1ED6-4EAF-A61F-3942C3E8B920}" destId="{CA2018D6-65B2-45D0-B2A9-5D7D14F4CB12}" srcOrd="2" destOrd="0" presId="urn:microsoft.com/office/officeart/2018/2/layout/IconVerticalSolidList"/>
    <dgm:cxn modelId="{DAFFB1E3-D7F4-4C51-B276-C6BF8FB5187C}" type="presParOf" srcId="{C6A48DBD-1ED6-4EAF-A61F-3942C3E8B920}" destId="{FBF8B4F6-BE52-45C3-9BF4-915F866820F8}" srcOrd="3" destOrd="0" presId="urn:microsoft.com/office/officeart/2018/2/layout/IconVerticalSolidList"/>
    <dgm:cxn modelId="{F53FAC2F-565A-41D2-8452-E5404484E2FD}" type="presParOf" srcId="{EA12CDD0-7B1B-43C9-9B99-E0909A13C2A3}" destId="{0FF56915-D141-4A88-B68F-BED8DED6F788}" srcOrd="5" destOrd="0" presId="urn:microsoft.com/office/officeart/2018/2/layout/IconVerticalSolidList"/>
    <dgm:cxn modelId="{BBAB05A0-FD16-4BFE-B7A9-CC9B2C98F2C2}" type="presParOf" srcId="{EA12CDD0-7B1B-43C9-9B99-E0909A13C2A3}" destId="{98EA7D07-BB2A-4EF9-8190-FEBCDD68C86C}" srcOrd="6" destOrd="0" presId="urn:microsoft.com/office/officeart/2018/2/layout/IconVerticalSolidList"/>
    <dgm:cxn modelId="{0AAA06E8-1530-4F16-BAFF-04694EEBB593}" type="presParOf" srcId="{98EA7D07-BB2A-4EF9-8190-FEBCDD68C86C}" destId="{19B14C8F-1504-498A-AA7E-F799621EBEEC}" srcOrd="0" destOrd="0" presId="urn:microsoft.com/office/officeart/2018/2/layout/IconVerticalSolidList"/>
    <dgm:cxn modelId="{2004AE95-4959-4145-8DC0-85C63F777173}" type="presParOf" srcId="{98EA7D07-BB2A-4EF9-8190-FEBCDD68C86C}" destId="{8730065B-6688-4C29-B8C1-90D01E8D1333}" srcOrd="1" destOrd="0" presId="urn:microsoft.com/office/officeart/2018/2/layout/IconVerticalSolidList"/>
    <dgm:cxn modelId="{5B1014D3-68B6-4BDC-BCBF-83C8CE52D67A}" type="presParOf" srcId="{98EA7D07-BB2A-4EF9-8190-FEBCDD68C86C}" destId="{C7916A77-115E-4FDB-98D9-A5C89CB5DBB9}" srcOrd="2" destOrd="0" presId="urn:microsoft.com/office/officeart/2018/2/layout/IconVerticalSolidList"/>
    <dgm:cxn modelId="{E4EFDFEF-D88E-4344-9126-5A8888310A2F}" type="presParOf" srcId="{98EA7D07-BB2A-4EF9-8190-FEBCDD68C86C}" destId="{0D1A19E7-D83E-45CE-9C08-CE863E2AF489}" srcOrd="3" destOrd="0" presId="urn:microsoft.com/office/officeart/2018/2/layout/IconVerticalSolidList"/>
    <dgm:cxn modelId="{95933DC9-610B-45BF-A361-0992683DED27}" type="presParOf" srcId="{EA12CDD0-7B1B-43C9-9B99-E0909A13C2A3}" destId="{5653F9A2-6F47-4F06-93EF-6F171D6B3C04}" srcOrd="7" destOrd="0" presId="urn:microsoft.com/office/officeart/2018/2/layout/IconVerticalSolidList"/>
    <dgm:cxn modelId="{27D4D69A-364F-464E-8C76-EEE26BAD9BFC}" type="presParOf" srcId="{EA12CDD0-7B1B-43C9-9B99-E0909A13C2A3}" destId="{5F52EF46-92D5-49E6-8205-4D19469EDAA9}" srcOrd="8" destOrd="0" presId="urn:microsoft.com/office/officeart/2018/2/layout/IconVerticalSolidList"/>
    <dgm:cxn modelId="{46FEC343-91DA-4FCC-9FCB-7AA1EE3AC38A}" type="presParOf" srcId="{5F52EF46-92D5-49E6-8205-4D19469EDAA9}" destId="{D0089D41-4D00-490E-B10C-8302100D3E8C}" srcOrd="0" destOrd="0" presId="urn:microsoft.com/office/officeart/2018/2/layout/IconVerticalSolidList"/>
    <dgm:cxn modelId="{79202C1E-28CA-4098-BF19-7F0A5AEFA0FE}" type="presParOf" srcId="{5F52EF46-92D5-49E6-8205-4D19469EDAA9}" destId="{865991F0-D9A8-4295-AACE-008B99814AB3}" srcOrd="1" destOrd="0" presId="urn:microsoft.com/office/officeart/2018/2/layout/IconVerticalSolidList"/>
    <dgm:cxn modelId="{2726EAF2-7602-4731-96B6-B11B13D1BF9C}" type="presParOf" srcId="{5F52EF46-92D5-49E6-8205-4D19469EDAA9}" destId="{13AD190F-2FF9-4EC1-8A7B-D6539947338B}" srcOrd="2" destOrd="0" presId="urn:microsoft.com/office/officeart/2018/2/layout/IconVerticalSolidList"/>
    <dgm:cxn modelId="{D370457E-9AF9-4B94-9C0D-C3A54FD79F4D}" type="presParOf" srcId="{5F52EF46-92D5-49E6-8205-4D19469EDAA9}" destId="{C7A7C401-BBD3-4E78-8254-38A258E457D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CA72E-2CAC-4373-B535-EDBD099CA01B}">
      <dsp:nvSpPr>
        <dsp:cNvPr id="0" name=""/>
        <dsp:cNvSpPr/>
      </dsp:nvSpPr>
      <dsp:spPr>
        <a:xfrm>
          <a:off x="0" y="281593"/>
          <a:ext cx="822960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38708" tIns="374904" rIns="638708" bIns="128016" numCol="1" spcCol="1270" anchor="t" anchorCtr="0">
          <a:noAutofit/>
        </a:bodyPr>
        <a:lstStyle/>
        <a:p>
          <a:pPr marL="171450" lvl="1" indent="-171450" algn="l" defTabSz="800100">
            <a:lnSpc>
              <a:spcPct val="90000"/>
            </a:lnSpc>
            <a:spcBef>
              <a:spcPct val="0"/>
            </a:spcBef>
            <a:spcAft>
              <a:spcPct val="15000"/>
            </a:spcAft>
            <a:buChar char="•"/>
          </a:pPr>
          <a:r>
            <a:rPr lang="nb-NO" sz="1800" kern="1200" dirty="0"/>
            <a:t>Internt på skolen – Avdelingsleder, </a:t>
          </a:r>
          <a:r>
            <a:rPr lang="nb-NO" sz="1800" kern="1200" dirty="0" err="1"/>
            <a:t>spes.ped.koordinator</a:t>
          </a:r>
          <a:r>
            <a:rPr lang="nb-NO" sz="1800" kern="1200" dirty="0"/>
            <a:t> + lærere og miljøarbeidere etter behov.</a:t>
          </a:r>
          <a:endParaRPr lang="en-US" sz="1800" kern="1200" dirty="0"/>
        </a:p>
        <a:p>
          <a:pPr marL="171450" lvl="1" indent="-171450" algn="l" defTabSz="800100">
            <a:lnSpc>
              <a:spcPct val="90000"/>
            </a:lnSpc>
            <a:spcBef>
              <a:spcPct val="0"/>
            </a:spcBef>
            <a:spcAft>
              <a:spcPct val="15000"/>
            </a:spcAft>
            <a:buChar char="•"/>
          </a:pPr>
          <a:r>
            <a:rPr lang="nb-NO" sz="1800" kern="1200"/>
            <a:t>Med eksterne samarbeidspartnere – PPT, familietjenesten, skolehelsetjeneste m.m.</a:t>
          </a:r>
          <a:endParaRPr lang="en-US" sz="1800" kern="1200"/>
        </a:p>
      </dsp:txBody>
      <dsp:txXfrm>
        <a:off x="0" y="281593"/>
        <a:ext cx="8229600" cy="1587600"/>
      </dsp:txXfrm>
    </dsp:sp>
    <dsp:sp modelId="{F48127BE-6231-4A46-9BAC-1360093B4F3A}">
      <dsp:nvSpPr>
        <dsp:cNvPr id="0" name=""/>
        <dsp:cNvSpPr/>
      </dsp:nvSpPr>
      <dsp:spPr>
        <a:xfrm>
          <a:off x="411480" y="15913"/>
          <a:ext cx="5760720" cy="5313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nb-NO" sz="1800" kern="1200"/>
            <a:t>Faste møtetidspunkt</a:t>
          </a:r>
          <a:endParaRPr lang="en-US" sz="1800" kern="1200"/>
        </a:p>
      </dsp:txBody>
      <dsp:txXfrm>
        <a:off x="437419" y="41852"/>
        <a:ext cx="5708842" cy="479482"/>
      </dsp:txXfrm>
    </dsp:sp>
    <dsp:sp modelId="{ADE002A3-B3D5-492B-90BF-F92224C18AD1}">
      <dsp:nvSpPr>
        <dsp:cNvPr id="0" name=""/>
        <dsp:cNvSpPr/>
      </dsp:nvSpPr>
      <dsp:spPr>
        <a:xfrm>
          <a:off x="0" y="2232074"/>
          <a:ext cx="8229600" cy="22113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38708" tIns="374904" rIns="638708" bIns="128016" numCol="1" spcCol="1270" anchor="t" anchorCtr="0">
          <a:noAutofit/>
        </a:bodyPr>
        <a:lstStyle/>
        <a:p>
          <a:pPr marL="171450" lvl="1" indent="-171450" algn="l" defTabSz="800100">
            <a:lnSpc>
              <a:spcPct val="90000"/>
            </a:lnSpc>
            <a:spcBef>
              <a:spcPct val="0"/>
            </a:spcBef>
            <a:spcAft>
              <a:spcPct val="15000"/>
            </a:spcAft>
            <a:buChar char="•"/>
          </a:pPr>
          <a:r>
            <a:rPr lang="nb-NO" sz="1800" kern="1200" dirty="0"/>
            <a:t>Fordeling mellom ITO-saker og skolemiljøsaker</a:t>
          </a:r>
          <a:endParaRPr lang="en-US" sz="1800" kern="1200" dirty="0"/>
        </a:p>
        <a:p>
          <a:pPr marL="171450" lvl="1" indent="-171450" algn="l" defTabSz="800100">
            <a:lnSpc>
              <a:spcPct val="90000"/>
            </a:lnSpc>
            <a:spcBef>
              <a:spcPct val="0"/>
            </a:spcBef>
            <a:spcAft>
              <a:spcPct val="15000"/>
            </a:spcAft>
            <a:buChar char="•"/>
          </a:pPr>
          <a:r>
            <a:rPr lang="nb-NO" sz="1800" kern="1200" dirty="0"/>
            <a:t>Saker må meldes til den som er ansvarlig (avdelingsleder eller </a:t>
          </a:r>
          <a:r>
            <a:rPr lang="nb-NO" sz="1800" kern="1200" dirty="0" err="1"/>
            <a:t>spes.ped.koordinator</a:t>
          </a:r>
          <a:r>
            <a:rPr lang="nb-NO" sz="1800" kern="1200" dirty="0"/>
            <a:t>)</a:t>
          </a:r>
          <a:endParaRPr lang="en-US" sz="1800" kern="1200" dirty="0"/>
        </a:p>
        <a:p>
          <a:pPr marL="171450" lvl="1" indent="-171450" algn="l" defTabSz="800100">
            <a:lnSpc>
              <a:spcPct val="90000"/>
            </a:lnSpc>
            <a:spcBef>
              <a:spcPct val="0"/>
            </a:spcBef>
            <a:spcAft>
              <a:spcPct val="15000"/>
            </a:spcAft>
            <a:buChar char="•"/>
          </a:pPr>
          <a:r>
            <a:rPr lang="nb-NO" sz="1800" kern="1200" dirty="0"/>
            <a:t>Undringsnotat må være skrevet og saker må drøftes og avklares med foresatte i forkant av møte i ressursteam.</a:t>
          </a:r>
          <a:endParaRPr lang="en-US" sz="1800" kern="1200" dirty="0"/>
        </a:p>
        <a:p>
          <a:pPr marL="171450" lvl="1" indent="-171450" algn="l" defTabSz="800100">
            <a:lnSpc>
              <a:spcPct val="90000"/>
            </a:lnSpc>
            <a:spcBef>
              <a:spcPct val="0"/>
            </a:spcBef>
            <a:spcAft>
              <a:spcPct val="15000"/>
            </a:spcAft>
            <a:buChar char="•"/>
          </a:pPr>
          <a:r>
            <a:rPr lang="nb-NO" sz="1800" kern="1200" noProof="0" dirty="0"/>
            <a:t>Under arbeid: Faste klassegjennomganger i løpet av skoleåret</a:t>
          </a:r>
        </a:p>
      </dsp:txBody>
      <dsp:txXfrm>
        <a:off x="0" y="2232074"/>
        <a:ext cx="8229600" cy="2211300"/>
      </dsp:txXfrm>
    </dsp:sp>
    <dsp:sp modelId="{98704A50-09A5-4F9C-B76B-9AB0AFB13AF9}">
      <dsp:nvSpPr>
        <dsp:cNvPr id="0" name=""/>
        <dsp:cNvSpPr/>
      </dsp:nvSpPr>
      <dsp:spPr>
        <a:xfrm>
          <a:off x="411480" y="1966394"/>
          <a:ext cx="5760720" cy="53136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800100">
            <a:lnSpc>
              <a:spcPct val="90000"/>
            </a:lnSpc>
            <a:spcBef>
              <a:spcPct val="0"/>
            </a:spcBef>
            <a:spcAft>
              <a:spcPct val="35000"/>
            </a:spcAft>
            <a:buNone/>
          </a:pPr>
          <a:r>
            <a:rPr lang="nb-NO" sz="1800" kern="1200" dirty="0"/>
            <a:t>Faste rutiner</a:t>
          </a:r>
          <a:endParaRPr lang="en-US" sz="1800" kern="1200" dirty="0"/>
        </a:p>
      </dsp:txBody>
      <dsp:txXfrm>
        <a:off x="437419" y="1992333"/>
        <a:ext cx="5708842"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9ABF57-5644-4D89-BE53-DE4A276CD259}">
      <dsp:nvSpPr>
        <dsp:cNvPr id="0" name=""/>
        <dsp:cNvSpPr/>
      </dsp:nvSpPr>
      <dsp:spPr>
        <a:xfrm>
          <a:off x="0" y="3483"/>
          <a:ext cx="9665110" cy="7420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9827AD-2A1F-476E-8A4C-F4151CBA8312}">
      <dsp:nvSpPr>
        <dsp:cNvPr id="0" name=""/>
        <dsp:cNvSpPr/>
      </dsp:nvSpPr>
      <dsp:spPr>
        <a:xfrm>
          <a:off x="224471" y="170445"/>
          <a:ext cx="408129" cy="4081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C684D2-76A0-42C7-A5DA-25A3CA834C10}">
      <dsp:nvSpPr>
        <dsp:cNvPr id="0" name=""/>
        <dsp:cNvSpPr/>
      </dsp:nvSpPr>
      <dsp:spPr>
        <a:xfrm>
          <a:off x="857071" y="3483"/>
          <a:ext cx="8808038" cy="74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534" tIns="78534" rIns="78534" bIns="78534" numCol="1" spcCol="1270" anchor="ctr" anchorCtr="0">
          <a:noAutofit/>
        </a:bodyPr>
        <a:lstStyle/>
        <a:p>
          <a:pPr marL="0" lvl="0" indent="0" algn="l" defTabSz="844550">
            <a:lnSpc>
              <a:spcPct val="90000"/>
            </a:lnSpc>
            <a:spcBef>
              <a:spcPct val="0"/>
            </a:spcBef>
            <a:spcAft>
              <a:spcPct val="35000"/>
            </a:spcAft>
            <a:buNone/>
          </a:pPr>
          <a:r>
            <a:rPr lang="nb-NO" sz="1900" kern="1200"/>
            <a:t>Faste rutiner</a:t>
          </a:r>
          <a:endParaRPr lang="en-US" sz="1900" kern="1200"/>
        </a:p>
      </dsp:txBody>
      <dsp:txXfrm>
        <a:off x="857071" y="3483"/>
        <a:ext cx="8808038" cy="742053"/>
      </dsp:txXfrm>
    </dsp:sp>
    <dsp:sp modelId="{7FE2D417-CF94-476F-8F63-1A97A9CFC875}">
      <dsp:nvSpPr>
        <dsp:cNvPr id="0" name=""/>
        <dsp:cNvSpPr/>
      </dsp:nvSpPr>
      <dsp:spPr>
        <a:xfrm>
          <a:off x="0" y="931050"/>
          <a:ext cx="9665110" cy="7420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7C7F54-7D87-47CB-B95B-C3C00B972A25}">
      <dsp:nvSpPr>
        <dsp:cNvPr id="0" name=""/>
        <dsp:cNvSpPr/>
      </dsp:nvSpPr>
      <dsp:spPr>
        <a:xfrm>
          <a:off x="224471" y="1098012"/>
          <a:ext cx="408129" cy="4081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4F4CBE-CD8D-4C04-B9F5-E04C071061AA}">
      <dsp:nvSpPr>
        <dsp:cNvPr id="0" name=""/>
        <dsp:cNvSpPr/>
      </dsp:nvSpPr>
      <dsp:spPr>
        <a:xfrm>
          <a:off x="857071" y="931050"/>
          <a:ext cx="8808038" cy="74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534" tIns="78534" rIns="78534" bIns="78534" numCol="1" spcCol="1270" anchor="ctr" anchorCtr="0">
          <a:noAutofit/>
        </a:bodyPr>
        <a:lstStyle/>
        <a:p>
          <a:pPr marL="0" lvl="0" indent="0" algn="l" defTabSz="844550">
            <a:lnSpc>
              <a:spcPct val="90000"/>
            </a:lnSpc>
            <a:spcBef>
              <a:spcPct val="0"/>
            </a:spcBef>
            <a:spcAft>
              <a:spcPct val="35000"/>
            </a:spcAft>
            <a:buNone/>
          </a:pPr>
          <a:r>
            <a:rPr lang="nb-NO" sz="1900" kern="1200"/>
            <a:t>Kjente personer som er ute på enheten og kjenner skolen og elevene.</a:t>
          </a:r>
          <a:endParaRPr lang="en-US" sz="1900" kern="1200"/>
        </a:p>
      </dsp:txBody>
      <dsp:txXfrm>
        <a:off x="857071" y="931050"/>
        <a:ext cx="8808038" cy="742053"/>
      </dsp:txXfrm>
    </dsp:sp>
    <dsp:sp modelId="{C386F0BB-8881-410A-86B8-4F816C476697}">
      <dsp:nvSpPr>
        <dsp:cNvPr id="0" name=""/>
        <dsp:cNvSpPr/>
      </dsp:nvSpPr>
      <dsp:spPr>
        <a:xfrm>
          <a:off x="0" y="1858617"/>
          <a:ext cx="9665110" cy="7420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D8CD18-F2E1-4653-B83C-8FDC46A5AB5F}">
      <dsp:nvSpPr>
        <dsp:cNvPr id="0" name=""/>
        <dsp:cNvSpPr/>
      </dsp:nvSpPr>
      <dsp:spPr>
        <a:xfrm>
          <a:off x="224471" y="2025579"/>
          <a:ext cx="408129" cy="4081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F8B4F6-BE52-45C3-9BF4-915F866820F8}">
      <dsp:nvSpPr>
        <dsp:cNvPr id="0" name=""/>
        <dsp:cNvSpPr/>
      </dsp:nvSpPr>
      <dsp:spPr>
        <a:xfrm>
          <a:off x="857071" y="1858617"/>
          <a:ext cx="8808038" cy="74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534" tIns="78534" rIns="78534" bIns="78534" numCol="1" spcCol="1270" anchor="ctr" anchorCtr="0">
          <a:noAutofit/>
        </a:bodyPr>
        <a:lstStyle/>
        <a:p>
          <a:pPr marL="0" lvl="0" indent="0" algn="l" defTabSz="844550">
            <a:lnSpc>
              <a:spcPct val="90000"/>
            </a:lnSpc>
            <a:spcBef>
              <a:spcPct val="0"/>
            </a:spcBef>
            <a:spcAft>
              <a:spcPct val="35000"/>
            </a:spcAft>
            <a:buNone/>
          </a:pPr>
          <a:r>
            <a:rPr lang="nb-NO" sz="1900" kern="1200" dirty="0"/>
            <a:t>Tett dialog og samarbeid med eksterne tjenester – lav terskel for å drøfte og ta kontakt</a:t>
          </a:r>
          <a:endParaRPr lang="en-US" sz="1900" kern="1200" dirty="0"/>
        </a:p>
      </dsp:txBody>
      <dsp:txXfrm>
        <a:off x="857071" y="1858617"/>
        <a:ext cx="8808038" cy="742053"/>
      </dsp:txXfrm>
    </dsp:sp>
    <dsp:sp modelId="{19B14C8F-1504-498A-AA7E-F799621EBEEC}">
      <dsp:nvSpPr>
        <dsp:cNvPr id="0" name=""/>
        <dsp:cNvSpPr/>
      </dsp:nvSpPr>
      <dsp:spPr>
        <a:xfrm>
          <a:off x="0" y="2786184"/>
          <a:ext cx="9665110" cy="7420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30065B-6688-4C29-B8C1-90D01E8D1333}">
      <dsp:nvSpPr>
        <dsp:cNvPr id="0" name=""/>
        <dsp:cNvSpPr/>
      </dsp:nvSpPr>
      <dsp:spPr>
        <a:xfrm>
          <a:off x="224471" y="2953146"/>
          <a:ext cx="408129" cy="40812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1A19E7-D83E-45CE-9C08-CE863E2AF489}">
      <dsp:nvSpPr>
        <dsp:cNvPr id="0" name=""/>
        <dsp:cNvSpPr/>
      </dsp:nvSpPr>
      <dsp:spPr>
        <a:xfrm>
          <a:off x="857071" y="2786184"/>
          <a:ext cx="8808038" cy="74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534" tIns="78534" rIns="78534" bIns="78534" numCol="1" spcCol="1270" anchor="ctr" anchorCtr="0">
          <a:noAutofit/>
        </a:bodyPr>
        <a:lstStyle/>
        <a:p>
          <a:pPr marL="0" lvl="0" indent="0" algn="l" defTabSz="844550">
            <a:lnSpc>
              <a:spcPct val="90000"/>
            </a:lnSpc>
            <a:spcBef>
              <a:spcPct val="0"/>
            </a:spcBef>
            <a:spcAft>
              <a:spcPct val="35000"/>
            </a:spcAft>
            <a:buNone/>
          </a:pPr>
          <a:r>
            <a:rPr lang="nb-NO" sz="1900" kern="1200" dirty="0"/>
            <a:t>Kjennskap til ulike innstaser i kommunen og hva de kan bidra med</a:t>
          </a:r>
          <a:endParaRPr lang="en-US" sz="1900" kern="1200" dirty="0"/>
        </a:p>
      </dsp:txBody>
      <dsp:txXfrm>
        <a:off x="857071" y="2786184"/>
        <a:ext cx="8808038" cy="742053"/>
      </dsp:txXfrm>
    </dsp:sp>
    <dsp:sp modelId="{D0089D41-4D00-490E-B10C-8302100D3E8C}">
      <dsp:nvSpPr>
        <dsp:cNvPr id="0" name=""/>
        <dsp:cNvSpPr/>
      </dsp:nvSpPr>
      <dsp:spPr>
        <a:xfrm>
          <a:off x="0" y="3713750"/>
          <a:ext cx="9665110" cy="7420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5991F0-D9A8-4295-AACE-008B99814AB3}">
      <dsp:nvSpPr>
        <dsp:cNvPr id="0" name=""/>
        <dsp:cNvSpPr/>
      </dsp:nvSpPr>
      <dsp:spPr>
        <a:xfrm>
          <a:off x="224471" y="3880712"/>
          <a:ext cx="408129" cy="40812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A7C401-BBD3-4E78-8254-38A258E457DA}">
      <dsp:nvSpPr>
        <dsp:cNvPr id="0" name=""/>
        <dsp:cNvSpPr/>
      </dsp:nvSpPr>
      <dsp:spPr>
        <a:xfrm>
          <a:off x="857071" y="3713750"/>
          <a:ext cx="8808038" cy="742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534" tIns="78534" rIns="78534" bIns="78534" numCol="1" spcCol="1270" anchor="ctr" anchorCtr="0">
          <a:noAutofit/>
        </a:bodyPr>
        <a:lstStyle/>
        <a:p>
          <a:pPr marL="0" lvl="0" indent="0" algn="l" defTabSz="844550">
            <a:lnSpc>
              <a:spcPct val="90000"/>
            </a:lnSpc>
            <a:spcBef>
              <a:spcPct val="0"/>
            </a:spcBef>
            <a:spcAft>
              <a:spcPct val="35000"/>
            </a:spcAft>
            <a:buNone/>
          </a:pPr>
          <a:r>
            <a:rPr lang="nb-NO" sz="1900" kern="1200" dirty="0"/>
            <a:t>Rolleavklaring, ansvarsfordeling og dokumentasjon</a:t>
          </a:r>
          <a:endParaRPr lang="en-US" sz="1900" kern="1200" dirty="0"/>
        </a:p>
      </dsp:txBody>
      <dsp:txXfrm>
        <a:off x="857071" y="3713750"/>
        <a:ext cx="8808038" cy="74205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5890DA-6136-0674-6438-667E700A28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O"/>
          </a:p>
        </p:txBody>
      </p:sp>
      <p:sp>
        <p:nvSpPr>
          <p:cNvPr id="3" name="Date Placeholder 2">
            <a:extLst>
              <a:ext uri="{FF2B5EF4-FFF2-40B4-BE49-F238E27FC236}">
                <a16:creationId xmlns:a16="http://schemas.microsoft.com/office/drawing/2014/main" id="{5050648D-D2FB-809D-642D-715087FAA22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8005948-ADCF-AF4D-B11A-32DA2149639F}" type="datetimeFigureOut">
              <a:rPr lang="en-NO" smtClean="0"/>
              <a:t>01/21/2025</a:t>
            </a:fld>
            <a:endParaRPr lang="en-NO"/>
          </a:p>
        </p:txBody>
      </p:sp>
      <p:sp>
        <p:nvSpPr>
          <p:cNvPr id="4" name="Footer Placeholder 3">
            <a:extLst>
              <a:ext uri="{FF2B5EF4-FFF2-40B4-BE49-F238E27FC236}">
                <a16:creationId xmlns:a16="http://schemas.microsoft.com/office/drawing/2014/main" id="{56A6A14D-813F-916E-A9C9-B9E51C399A8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O"/>
          </a:p>
        </p:txBody>
      </p:sp>
      <p:sp>
        <p:nvSpPr>
          <p:cNvPr id="5" name="Slide Number Placeholder 4">
            <a:extLst>
              <a:ext uri="{FF2B5EF4-FFF2-40B4-BE49-F238E27FC236}">
                <a16:creationId xmlns:a16="http://schemas.microsoft.com/office/drawing/2014/main" id="{8D35B30B-A7EF-83DE-CF2F-A562BEEB48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2EDCE-C6BB-3747-B341-3FCF6B65418E}" type="slidenum">
              <a:rPr lang="en-NO" smtClean="0"/>
              <a:t>‹#›</a:t>
            </a:fld>
            <a:endParaRPr lang="en-NO"/>
          </a:p>
        </p:txBody>
      </p:sp>
    </p:spTree>
    <p:extLst>
      <p:ext uri="{BB962C8B-B14F-4D97-AF65-F5344CB8AC3E}">
        <p14:creationId xmlns:p14="http://schemas.microsoft.com/office/powerpoint/2010/main" val="920369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C2F954-95A5-B74A-A73E-846DEBBF5F60}" type="datetimeFigureOut">
              <a:rPr lang="en-NO" smtClean="0"/>
              <a:t>01/21/2025</a:t>
            </a:fld>
            <a:endParaRPr lang="en-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18028-38FC-5B4A-AA4E-1FE304DCE111}" type="slidenum">
              <a:rPr lang="en-NO" smtClean="0"/>
              <a:t>‹#›</a:t>
            </a:fld>
            <a:endParaRPr lang="en-NO"/>
          </a:p>
        </p:txBody>
      </p:sp>
    </p:spTree>
    <p:extLst>
      <p:ext uri="{BB962C8B-B14F-4D97-AF65-F5344CB8AC3E}">
        <p14:creationId xmlns:p14="http://schemas.microsoft.com/office/powerpoint/2010/main" val="690009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02018028-38FC-5B4A-AA4E-1FE304DCE111}" type="slidenum">
              <a:rPr lang="en-NO" smtClean="0"/>
              <a:t>1</a:t>
            </a:fld>
            <a:endParaRPr lang="en-NO"/>
          </a:p>
        </p:txBody>
      </p:sp>
    </p:spTree>
    <p:extLst>
      <p:ext uri="{BB962C8B-B14F-4D97-AF65-F5344CB8AC3E}">
        <p14:creationId xmlns:p14="http://schemas.microsoft.com/office/powerpoint/2010/main" val="20671331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3.xml"/><Relationship Id="rId4" Type="http://schemas.openxmlformats.org/officeDocument/2006/relationships/image" Target="../media/image3.emf"/></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4.xml"/><Relationship Id="rId4" Type="http://schemas.openxmlformats.org/officeDocument/2006/relationships/image" Target="../media/image2.emf"/></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4.xml"/><Relationship Id="rId4" Type="http://schemas.openxmlformats.org/officeDocument/2006/relationships/image" Target="../media/image3.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Forside med bilde - hvi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253F412-148F-97EF-1610-FBF7D192D4DE}"/>
              </a:ext>
            </a:extLst>
          </p:cNvPr>
          <p:cNvSpPr>
            <a:spLocks noGrp="1"/>
          </p:cNvSpPr>
          <p:nvPr>
            <p:ph type="pic" sz="quarter" idx="10"/>
          </p:nvPr>
        </p:nvSpPr>
        <p:spPr>
          <a:xfrm>
            <a:off x="4777439" y="0"/>
            <a:ext cx="7414562" cy="6871751"/>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4562" h="6871751">
                <a:moveTo>
                  <a:pt x="523965" y="0"/>
                </a:moveTo>
                <a:lnTo>
                  <a:pt x="7414562" y="0"/>
                </a:lnTo>
                <a:lnTo>
                  <a:pt x="7414562" y="6858000"/>
                </a:ln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800" b="0" i="0" u="none" strike="noStrike" kern="1200" cap="none" spc="0" baseline="0" smtClean="0">
                <a:solidFill>
                  <a:srgbClr val="001731"/>
                </a:solidFill>
                <a:uFillTx/>
                <a:latin typeface="+mj-lt"/>
              </a:defRPr>
            </a:lvl1pPr>
          </a:lstStyle>
          <a:p>
            <a:r>
              <a:rPr lang="nb-NO"/>
              <a:t>Klikk på ikonet for å legge til et bilde</a:t>
            </a:r>
            <a:endParaRPr lang="en-NO" dirty="0"/>
          </a:p>
        </p:txBody>
      </p:sp>
      <p:sp>
        <p:nvSpPr>
          <p:cNvPr id="10" name="Wave 9">
            <a:extLst>
              <a:ext uri="{FF2B5EF4-FFF2-40B4-BE49-F238E27FC236}">
                <a16:creationId xmlns:a16="http://schemas.microsoft.com/office/drawing/2014/main" id="{E91FCC98-A035-2ED8-3365-48292184E1AE}"/>
              </a:ext>
            </a:extLst>
          </p:cNvPr>
          <p:cNvSpPr/>
          <p:nvPr userDrawn="1"/>
        </p:nvSpPr>
        <p:spPr>
          <a:xfrm>
            <a:off x="605470" y="436540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8" name="Text Placeholder 7">
            <a:extLst>
              <a:ext uri="{FF2B5EF4-FFF2-40B4-BE49-F238E27FC236}">
                <a16:creationId xmlns:a16="http://schemas.microsoft.com/office/drawing/2014/main" id="{51385156-90E0-409D-F60A-667CCA0AC10F}"/>
              </a:ext>
            </a:extLst>
          </p:cNvPr>
          <p:cNvSpPr>
            <a:spLocks noGrp="1"/>
          </p:cNvSpPr>
          <p:nvPr>
            <p:ph type="body" sz="quarter" idx="11" hasCustomPrompt="1"/>
          </p:nvPr>
        </p:nvSpPr>
        <p:spPr>
          <a:xfrm>
            <a:off x="510223" y="2245973"/>
            <a:ext cx="4175125" cy="1183027"/>
          </a:xfrm>
          <a:prstGeom prst="rect">
            <a:avLst/>
          </a:prstGeom>
        </p:spPr>
        <p:txBody>
          <a:bodyPr anchor="b" anchorCtr="0">
            <a:no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12" name="Text Placeholder 11">
            <a:extLst>
              <a:ext uri="{FF2B5EF4-FFF2-40B4-BE49-F238E27FC236}">
                <a16:creationId xmlns:a16="http://schemas.microsoft.com/office/drawing/2014/main" id="{29CA4BC4-027F-EFE0-F4A2-60CF9587908E}"/>
              </a:ext>
            </a:extLst>
          </p:cNvPr>
          <p:cNvSpPr>
            <a:spLocks noGrp="1"/>
          </p:cNvSpPr>
          <p:nvPr>
            <p:ph type="body" sz="quarter" idx="12" hasCustomPrompt="1"/>
          </p:nvPr>
        </p:nvSpPr>
        <p:spPr>
          <a:xfrm>
            <a:off x="510223" y="3524185"/>
            <a:ext cx="4033837" cy="654525"/>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 med litt lengre tekst</a:t>
            </a:r>
          </a:p>
        </p:txBody>
      </p:sp>
      <p:pic>
        <p:nvPicPr>
          <p:cNvPr id="3" name="Bilde 2">
            <a:extLst>
              <a:ext uri="{FF2B5EF4-FFF2-40B4-BE49-F238E27FC236}">
                <a16:creationId xmlns:a16="http://schemas.microsoft.com/office/drawing/2014/main" id="{91984770-A1DE-3A74-7DB5-D55DD287831E}"/>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359768260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Forside uten bilde - beige">
    <p:bg>
      <p:bgPr>
        <a:solidFill>
          <a:schemeClr val="bg1"/>
        </a:solidFill>
        <a:effectLst/>
      </p:bgPr>
    </p:bg>
    <p:spTree>
      <p:nvGrpSpPr>
        <p:cNvPr id="1" name=""/>
        <p:cNvGrpSpPr/>
        <p:nvPr/>
      </p:nvGrpSpPr>
      <p:grpSpPr>
        <a:xfrm>
          <a:off x="0" y="0"/>
          <a:ext cx="0" cy="0"/>
          <a:chOff x="0" y="0"/>
          <a:chExt cx="0" cy="0"/>
        </a:xfrm>
      </p:grpSpPr>
      <p:sp>
        <p:nvSpPr>
          <p:cNvPr id="16" name="Graphic 14">
            <a:extLst>
              <a:ext uri="{FF2B5EF4-FFF2-40B4-BE49-F238E27FC236}">
                <a16:creationId xmlns:a16="http://schemas.microsoft.com/office/drawing/2014/main" id="{F2F32E11-08DF-74AC-95CC-855B443D147B}"/>
              </a:ext>
            </a:extLst>
          </p:cNvPr>
          <p:cNvSpPr/>
          <p:nvPr/>
        </p:nvSpPr>
        <p:spPr>
          <a:xfrm>
            <a:off x="-5641" y="808013"/>
            <a:ext cx="12203281" cy="6049987"/>
          </a:xfrm>
          <a:custGeom>
            <a:avLst/>
            <a:gdLst>
              <a:gd name="connsiteX0" fmla="*/ 12184768 w 12188767"/>
              <a:gd name="connsiteY0" fmla="*/ 1802922 h 1802922"/>
              <a:gd name="connsiteX1" fmla="*/ 0 w 12188767"/>
              <a:gd name="connsiteY1" fmla="*/ 1802922 h 1802922"/>
              <a:gd name="connsiteX2" fmla="*/ 0 w 12188767"/>
              <a:gd name="connsiteY2" fmla="*/ 492180 h 1802922"/>
              <a:gd name="connsiteX3" fmla="*/ 12188767 w 12188767"/>
              <a:gd name="connsiteY3" fmla="*/ 281817 h 1802922"/>
              <a:gd name="connsiteX4" fmla="*/ 12184768 w 12188767"/>
              <a:gd name="connsiteY4" fmla="*/ 1802922 h 1802922"/>
              <a:gd name="connsiteX0" fmla="*/ 12184768 w 12188767"/>
              <a:gd name="connsiteY0" fmla="*/ 1524558 h 1524558"/>
              <a:gd name="connsiteX1" fmla="*/ 0 w 12188767"/>
              <a:gd name="connsiteY1" fmla="*/ 1524558 h 1524558"/>
              <a:gd name="connsiteX2" fmla="*/ 0 w 12188767"/>
              <a:gd name="connsiteY2" fmla="*/ 213816 h 1524558"/>
              <a:gd name="connsiteX3" fmla="*/ 7910286 w 12188767"/>
              <a:gd name="connsiteY3" fmla="*/ 1084454 h 1524558"/>
              <a:gd name="connsiteX4" fmla="*/ 12188767 w 12188767"/>
              <a:gd name="connsiteY4" fmla="*/ 3453 h 1524558"/>
              <a:gd name="connsiteX5" fmla="*/ 12184768 w 12188767"/>
              <a:gd name="connsiteY5" fmla="*/ 1524558 h 1524558"/>
              <a:gd name="connsiteX0" fmla="*/ 12184768 w 12188767"/>
              <a:gd name="connsiteY0" fmla="*/ 1915739 h 1915739"/>
              <a:gd name="connsiteX1" fmla="*/ 0 w 12188767"/>
              <a:gd name="connsiteY1" fmla="*/ 1915739 h 1915739"/>
              <a:gd name="connsiteX2" fmla="*/ 0 w 12188767"/>
              <a:gd name="connsiteY2" fmla="*/ 604997 h 1915739"/>
              <a:gd name="connsiteX3" fmla="*/ 8701314 w 12188767"/>
              <a:gd name="connsiteY3" fmla="*/ 2435 h 1915739"/>
              <a:gd name="connsiteX4" fmla="*/ 12188767 w 12188767"/>
              <a:gd name="connsiteY4" fmla="*/ 394634 h 1915739"/>
              <a:gd name="connsiteX5" fmla="*/ 12184768 w 12188767"/>
              <a:gd name="connsiteY5" fmla="*/ 1915739 h 1915739"/>
              <a:gd name="connsiteX0" fmla="*/ 12184768 w 12184768"/>
              <a:gd name="connsiteY0" fmla="*/ 1914140 h 1914140"/>
              <a:gd name="connsiteX1" fmla="*/ 0 w 12184768"/>
              <a:gd name="connsiteY1" fmla="*/ 1914140 h 1914140"/>
              <a:gd name="connsiteX2" fmla="*/ 0 w 12184768"/>
              <a:gd name="connsiteY2" fmla="*/ 603398 h 1914140"/>
              <a:gd name="connsiteX3" fmla="*/ 8701314 w 12184768"/>
              <a:gd name="connsiteY3" fmla="*/ 836 h 1914140"/>
              <a:gd name="connsiteX4" fmla="*/ 12181510 w 12184768"/>
              <a:gd name="connsiteY4" fmla="*/ 1118750 h 1914140"/>
              <a:gd name="connsiteX5" fmla="*/ 12184768 w 12184768"/>
              <a:gd name="connsiteY5" fmla="*/ 1914140 h 1914140"/>
              <a:gd name="connsiteX0" fmla="*/ 12184768 w 12188767"/>
              <a:gd name="connsiteY0" fmla="*/ 1914079 h 1914079"/>
              <a:gd name="connsiteX1" fmla="*/ 0 w 12188767"/>
              <a:gd name="connsiteY1" fmla="*/ 1914079 h 1914079"/>
              <a:gd name="connsiteX2" fmla="*/ 0 w 12188767"/>
              <a:gd name="connsiteY2" fmla="*/ 603337 h 1914079"/>
              <a:gd name="connsiteX3" fmla="*/ 8701314 w 12188767"/>
              <a:gd name="connsiteY3" fmla="*/ 775 h 1914079"/>
              <a:gd name="connsiteX4" fmla="*/ 12188767 w 12188767"/>
              <a:gd name="connsiteY4" fmla="*/ 1205775 h 1914079"/>
              <a:gd name="connsiteX5" fmla="*/ 12184768 w 12188767"/>
              <a:gd name="connsiteY5" fmla="*/ 1914079 h 1914079"/>
              <a:gd name="connsiteX0" fmla="*/ 12184768 w 12188767"/>
              <a:gd name="connsiteY0" fmla="*/ 1914118 h 1914118"/>
              <a:gd name="connsiteX1" fmla="*/ 0 w 12188767"/>
              <a:gd name="connsiteY1" fmla="*/ 1914118 h 1914118"/>
              <a:gd name="connsiteX2" fmla="*/ 0 w 12188767"/>
              <a:gd name="connsiteY2" fmla="*/ 603376 h 1914118"/>
              <a:gd name="connsiteX3" fmla="*/ 8701314 w 12188767"/>
              <a:gd name="connsiteY3" fmla="*/ 814 h 1914118"/>
              <a:gd name="connsiteX4" fmla="*/ 12188767 w 12188767"/>
              <a:gd name="connsiteY4" fmla="*/ 1147757 h 1914118"/>
              <a:gd name="connsiteX5" fmla="*/ 12184768 w 12188767"/>
              <a:gd name="connsiteY5" fmla="*/ 1914118 h 1914118"/>
              <a:gd name="connsiteX0" fmla="*/ 12184768 w 12188767"/>
              <a:gd name="connsiteY0" fmla="*/ 1914065 h 1914065"/>
              <a:gd name="connsiteX1" fmla="*/ 0 w 12188767"/>
              <a:gd name="connsiteY1" fmla="*/ 1914065 h 1914065"/>
              <a:gd name="connsiteX2" fmla="*/ 0 w 12188767"/>
              <a:gd name="connsiteY2" fmla="*/ 603323 h 1914065"/>
              <a:gd name="connsiteX3" fmla="*/ 8701314 w 12188767"/>
              <a:gd name="connsiteY3" fmla="*/ 761 h 1914065"/>
              <a:gd name="connsiteX4" fmla="*/ 12188767 w 12188767"/>
              <a:gd name="connsiteY4" fmla="*/ 1147704 h 1914065"/>
              <a:gd name="connsiteX5" fmla="*/ 12184768 w 12188767"/>
              <a:gd name="connsiteY5" fmla="*/ 1914065 h 1914065"/>
              <a:gd name="connsiteX0" fmla="*/ 12184768 w 12188767"/>
              <a:gd name="connsiteY0" fmla="*/ 1812535 h 1812535"/>
              <a:gd name="connsiteX1" fmla="*/ 0 w 12188767"/>
              <a:gd name="connsiteY1" fmla="*/ 1812535 h 1812535"/>
              <a:gd name="connsiteX2" fmla="*/ 0 w 12188767"/>
              <a:gd name="connsiteY2" fmla="*/ 501793 h 1812535"/>
              <a:gd name="connsiteX3" fmla="*/ 8708571 w 12188767"/>
              <a:gd name="connsiteY3" fmla="*/ 831 h 1812535"/>
              <a:gd name="connsiteX4" fmla="*/ 12188767 w 12188767"/>
              <a:gd name="connsiteY4" fmla="*/ 1046174 h 1812535"/>
              <a:gd name="connsiteX5" fmla="*/ 12184768 w 12188767"/>
              <a:gd name="connsiteY5" fmla="*/ 1812535 h 1812535"/>
              <a:gd name="connsiteX0" fmla="*/ 12184768 w 12188767"/>
              <a:gd name="connsiteY0" fmla="*/ 1899559 h 1899559"/>
              <a:gd name="connsiteX1" fmla="*/ 0 w 12188767"/>
              <a:gd name="connsiteY1" fmla="*/ 1899559 h 1899559"/>
              <a:gd name="connsiteX2" fmla="*/ 0 w 12188767"/>
              <a:gd name="connsiteY2" fmla="*/ 588817 h 1899559"/>
              <a:gd name="connsiteX3" fmla="*/ 8860971 w 12188767"/>
              <a:gd name="connsiteY3" fmla="*/ 769 h 1899559"/>
              <a:gd name="connsiteX4" fmla="*/ 12188767 w 12188767"/>
              <a:gd name="connsiteY4" fmla="*/ 1133198 h 1899559"/>
              <a:gd name="connsiteX5" fmla="*/ 12184768 w 12188767"/>
              <a:gd name="connsiteY5" fmla="*/ 1899559 h 1899559"/>
              <a:gd name="connsiteX0" fmla="*/ 12184768 w 12188767"/>
              <a:gd name="connsiteY0" fmla="*/ 1898790 h 1898790"/>
              <a:gd name="connsiteX1" fmla="*/ 0 w 12188767"/>
              <a:gd name="connsiteY1" fmla="*/ 1898790 h 1898790"/>
              <a:gd name="connsiteX2" fmla="*/ 0 w 12188767"/>
              <a:gd name="connsiteY2" fmla="*/ 588048 h 1898790"/>
              <a:gd name="connsiteX3" fmla="*/ 8860971 w 12188767"/>
              <a:gd name="connsiteY3" fmla="*/ 0 h 1898790"/>
              <a:gd name="connsiteX4" fmla="*/ 12188767 w 12188767"/>
              <a:gd name="connsiteY4" fmla="*/ 1132429 h 1898790"/>
              <a:gd name="connsiteX5" fmla="*/ 12184768 w 12188767"/>
              <a:gd name="connsiteY5" fmla="*/ 1898790 h 1898790"/>
              <a:gd name="connsiteX0" fmla="*/ 12184768 w 12188767"/>
              <a:gd name="connsiteY0" fmla="*/ 1900753 h 1900753"/>
              <a:gd name="connsiteX1" fmla="*/ 0 w 12188767"/>
              <a:gd name="connsiteY1" fmla="*/ 1900753 h 1900753"/>
              <a:gd name="connsiteX2" fmla="*/ 0 w 12188767"/>
              <a:gd name="connsiteY2" fmla="*/ 590011 h 1900753"/>
              <a:gd name="connsiteX3" fmla="*/ 8860971 w 12188767"/>
              <a:gd name="connsiteY3" fmla="*/ 1963 h 1900753"/>
              <a:gd name="connsiteX4" fmla="*/ 12188767 w 12188767"/>
              <a:gd name="connsiteY4" fmla="*/ 1134392 h 1900753"/>
              <a:gd name="connsiteX5" fmla="*/ 12184768 w 12188767"/>
              <a:gd name="connsiteY5" fmla="*/ 1900753 h 1900753"/>
              <a:gd name="connsiteX0" fmla="*/ 12184768 w 12188767"/>
              <a:gd name="connsiteY0" fmla="*/ 1928251 h 1928251"/>
              <a:gd name="connsiteX1" fmla="*/ 0 w 12188767"/>
              <a:gd name="connsiteY1" fmla="*/ 1928251 h 1928251"/>
              <a:gd name="connsiteX2" fmla="*/ 0 w 12188767"/>
              <a:gd name="connsiteY2" fmla="*/ 617509 h 1928251"/>
              <a:gd name="connsiteX3" fmla="*/ 3352800 w 12188767"/>
              <a:gd name="connsiteY3" fmla="*/ 356033 h 1928251"/>
              <a:gd name="connsiteX4" fmla="*/ 8860971 w 12188767"/>
              <a:gd name="connsiteY4" fmla="*/ 29461 h 1928251"/>
              <a:gd name="connsiteX5" fmla="*/ 12188767 w 12188767"/>
              <a:gd name="connsiteY5" fmla="*/ 1161890 h 1928251"/>
              <a:gd name="connsiteX6" fmla="*/ 12184768 w 12188767"/>
              <a:gd name="connsiteY6" fmla="*/ 1928251 h 1928251"/>
              <a:gd name="connsiteX0" fmla="*/ 12184768 w 12188767"/>
              <a:gd name="connsiteY0" fmla="*/ 1908727 h 1908727"/>
              <a:gd name="connsiteX1" fmla="*/ 0 w 12188767"/>
              <a:gd name="connsiteY1" fmla="*/ 1908727 h 1908727"/>
              <a:gd name="connsiteX2" fmla="*/ 0 w 12188767"/>
              <a:gd name="connsiteY2" fmla="*/ 597985 h 1908727"/>
              <a:gd name="connsiteX3" fmla="*/ 3374571 w 12188767"/>
              <a:gd name="connsiteY3" fmla="*/ 1243651 h 1908727"/>
              <a:gd name="connsiteX4" fmla="*/ 8860971 w 12188767"/>
              <a:gd name="connsiteY4" fmla="*/ 9937 h 1908727"/>
              <a:gd name="connsiteX5" fmla="*/ 12188767 w 12188767"/>
              <a:gd name="connsiteY5" fmla="*/ 1142366 h 1908727"/>
              <a:gd name="connsiteX6" fmla="*/ 12184768 w 12188767"/>
              <a:gd name="connsiteY6" fmla="*/ 1908727 h 1908727"/>
              <a:gd name="connsiteX0" fmla="*/ 12184768 w 12188767"/>
              <a:gd name="connsiteY0" fmla="*/ 1906573 h 1906573"/>
              <a:gd name="connsiteX1" fmla="*/ 0 w 12188767"/>
              <a:gd name="connsiteY1" fmla="*/ 1906573 h 1906573"/>
              <a:gd name="connsiteX2" fmla="*/ 0 w 12188767"/>
              <a:gd name="connsiteY2" fmla="*/ 595831 h 1906573"/>
              <a:gd name="connsiteX3" fmla="*/ 4027714 w 12188767"/>
              <a:gd name="connsiteY3" fmla="*/ 1618869 h 1906573"/>
              <a:gd name="connsiteX4" fmla="*/ 8860971 w 12188767"/>
              <a:gd name="connsiteY4" fmla="*/ 7783 h 1906573"/>
              <a:gd name="connsiteX5" fmla="*/ 12188767 w 12188767"/>
              <a:gd name="connsiteY5" fmla="*/ 1140212 h 1906573"/>
              <a:gd name="connsiteX6" fmla="*/ 12184768 w 12188767"/>
              <a:gd name="connsiteY6" fmla="*/ 1906573 h 1906573"/>
              <a:gd name="connsiteX0" fmla="*/ 12184768 w 12188767"/>
              <a:gd name="connsiteY0" fmla="*/ 1907684 h 1907684"/>
              <a:gd name="connsiteX1" fmla="*/ 0 w 12188767"/>
              <a:gd name="connsiteY1" fmla="*/ 1907684 h 1907684"/>
              <a:gd name="connsiteX2" fmla="*/ 0 w 12188767"/>
              <a:gd name="connsiteY2" fmla="*/ 596942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84768 w 12188767"/>
              <a:gd name="connsiteY0" fmla="*/ 1907684 h 1907684"/>
              <a:gd name="connsiteX1" fmla="*/ 0 w 12188767"/>
              <a:gd name="connsiteY1" fmla="*/ 1907684 h 1907684"/>
              <a:gd name="connsiteX2" fmla="*/ 29029 w 12188767"/>
              <a:gd name="connsiteY2" fmla="*/ 1533114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0754 h 1900754"/>
              <a:gd name="connsiteX1" fmla="*/ 14514 w 12203281"/>
              <a:gd name="connsiteY1" fmla="*/ 1900754 h 1900754"/>
              <a:gd name="connsiteX2" fmla="*/ 0 w 12203281"/>
              <a:gd name="connsiteY2" fmla="*/ 938355 h 1900754"/>
              <a:gd name="connsiteX3" fmla="*/ 3055257 w 12203281"/>
              <a:gd name="connsiteY3" fmla="*/ 1395335 h 1900754"/>
              <a:gd name="connsiteX4" fmla="*/ 8875485 w 12203281"/>
              <a:gd name="connsiteY4" fmla="*/ 1964 h 1900754"/>
              <a:gd name="connsiteX5" fmla="*/ 12203281 w 12203281"/>
              <a:gd name="connsiteY5" fmla="*/ 1134393 h 1900754"/>
              <a:gd name="connsiteX6" fmla="*/ 12199282 w 12203281"/>
              <a:gd name="connsiteY6" fmla="*/ 1900754 h 1900754"/>
              <a:gd name="connsiteX0" fmla="*/ 12199282 w 12203281"/>
              <a:gd name="connsiteY0" fmla="*/ 1907999 h 1907999"/>
              <a:gd name="connsiteX1" fmla="*/ 14514 w 12203281"/>
              <a:gd name="connsiteY1" fmla="*/ 1907999 h 1907999"/>
              <a:gd name="connsiteX2" fmla="*/ 0 w 12203281"/>
              <a:gd name="connsiteY2" fmla="*/ 945600 h 1907999"/>
              <a:gd name="connsiteX3" fmla="*/ 3055257 w 12203281"/>
              <a:gd name="connsiteY3" fmla="*/ 1402580 h 1907999"/>
              <a:gd name="connsiteX4" fmla="*/ 8708571 w 12203281"/>
              <a:gd name="connsiteY4" fmla="*/ 1952 h 1907999"/>
              <a:gd name="connsiteX5" fmla="*/ 12203281 w 12203281"/>
              <a:gd name="connsiteY5" fmla="*/ 1141638 h 1907999"/>
              <a:gd name="connsiteX6" fmla="*/ 12199282 w 12203281"/>
              <a:gd name="connsiteY6" fmla="*/ 1907999 h 1907999"/>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0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6161 h 1906161"/>
              <a:gd name="connsiteX1" fmla="*/ 0 w 12203281"/>
              <a:gd name="connsiteY1" fmla="*/ 1906161 h 1906161"/>
              <a:gd name="connsiteX2" fmla="*/ 0 w 12203281"/>
              <a:gd name="connsiteY2" fmla="*/ 943762 h 1906161"/>
              <a:gd name="connsiteX3" fmla="*/ 3055257 w 12203281"/>
              <a:gd name="connsiteY3" fmla="*/ 1400742 h 1906161"/>
              <a:gd name="connsiteX4" fmla="*/ 8708571 w 12203281"/>
              <a:gd name="connsiteY4" fmla="*/ 114 h 1906161"/>
              <a:gd name="connsiteX5" fmla="*/ 12203281 w 12203281"/>
              <a:gd name="connsiteY5" fmla="*/ 1139800 h 1906161"/>
              <a:gd name="connsiteX6" fmla="*/ 12199282 w 12203281"/>
              <a:gd name="connsiteY6" fmla="*/ 1906161 h 1906161"/>
              <a:gd name="connsiteX0" fmla="*/ 12199282 w 12203281"/>
              <a:gd name="connsiteY0" fmla="*/ 1913416 h 1913416"/>
              <a:gd name="connsiteX1" fmla="*/ 0 w 12203281"/>
              <a:gd name="connsiteY1" fmla="*/ 1913416 h 1913416"/>
              <a:gd name="connsiteX2" fmla="*/ 0 w 12203281"/>
              <a:gd name="connsiteY2" fmla="*/ 951017 h 1913416"/>
              <a:gd name="connsiteX3" fmla="*/ 3055257 w 12203281"/>
              <a:gd name="connsiteY3" fmla="*/ 1407997 h 1913416"/>
              <a:gd name="connsiteX4" fmla="*/ 8730342 w 12203281"/>
              <a:gd name="connsiteY4" fmla="*/ 112 h 1913416"/>
              <a:gd name="connsiteX5" fmla="*/ 12203281 w 12203281"/>
              <a:gd name="connsiteY5" fmla="*/ 1147055 h 1913416"/>
              <a:gd name="connsiteX6" fmla="*/ 12199282 w 12203281"/>
              <a:gd name="connsiteY6" fmla="*/ 1913416 h 1913416"/>
              <a:gd name="connsiteX0" fmla="*/ 12199282 w 12203281"/>
              <a:gd name="connsiteY0" fmla="*/ 1913416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9282 w 12203281"/>
              <a:gd name="connsiteY6" fmla="*/ 1913416 h 6064501"/>
              <a:gd name="connsiteX0" fmla="*/ 12192025 w 12203281"/>
              <a:gd name="connsiteY0" fmla="*/ 6049987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2025 w 12203281"/>
              <a:gd name="connsiteY6" fmla="*/ 6049987 h 6064501"/>
              <a:gd name="connsiteX0" fmla="*/ 12192025 w 12203281"/>
              <a:gd name="connsiteY0" fmla="*/ 6049987 h 6049987"/>
              <a:gd name="connsiteX1" fmla="*/ 0 w 12203281"/>
              <a:gd name="connsiteY1" fmla="*/ 6035473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 name="connsiteX0" fmla="*/ 12192025 w 12203281"/>
              <a:gd name="connsiteY0" fmla="*/ 6049987 h 6049987"/>
              <a:gd name="connsiteX1" fmla="*/ 7257 w 12203281"/>
              <a:gd name="connsiteY1" fmla="*/ 6042730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3281" h="6049987">
                <a:moveTo>
                  <a:pt x="12192025" y="6049987"/>
                </a:moveTo>
                <a:lnTo>
                  <a:pt x="7257" y="6042730"/>
                </a:lnTo>
                <a:lnTo>
                  <a:pt x="0" y="951017"/>
                </a:lnTo>
                <a:cubicBezTo>
                  <a:pt x="1023257" y="1291324"/>
                  <a:pt x="1665515" y="1491491"/>
                  <a:pt x="3055257" y="1407997"/>
                </a:cubicBezTo>
                <a:cubicBezTo>
                  <a:pt x="4532085" y="1309989"/>
                  <a:pt x="6887567" y="13401"/>
                  <a:pt x="8730342" y="112"/>
                </a:cubicBezTo>
                <a:cubicBezTo>
                  <a:pt x="10573117" y="-13177"/>
                  <a:pt x="12202067" y="1153533"/>
                  <a:pt x="12203281" y="1147055"/>
                </a:cubicBezTo>
                <a:lnTo>
                  <a:pt x="12192025" y="6049987"/>
                </a:lnTo>
                <a:close/>
              </a:path>
            </a:pathLst>
          </a:custGeom>
          <a:solidFill>
            <a:srgbClr val="F7EADF"/>
          </a:solidFill>
          <a:ln w="6345" cap="flat">
            <a:noFill/>
            <a:prstDash val="solid"/>
            <a:miter/>
          </a:ln>
        </p:spPr>
        <p:txBody>
          <a:bodyPr rtlCol="0" anchor="ctr"/>
          <a:lstStyle/>
          <a:p>
            <a:endParaRPr lang="en-NO"/>
          </a:p>
        </p:txBody>
      </p:sp>
      <p:sp>
        <p:nvSpPr>
          <p:cNvPr id="10" name="Wave 9">
            <a:extLst>
              <a:ext uri="{FF2B5EF4-FFF2-40B4-BE49-F238E27FC236}">
                <a16:creationId xmlns:a16="http://schemas.microsoft.com/office/drawing/2014/main" id="{81F781D6-A5D5-99F4-058E-AA32F921EA2C}"/>
              </a:ext>
            </a:extLst>
          </p:cNvPr>
          <p:cNvSpPr/>
          <p:nvPr userDrawn="1"/>
        </p:nvSpPr>
        <p:spPr>
          <a:xfrm>
            <a:off x="602295" y="5583612"/>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solidFill>
                <a:schemeClr val="accent3"/>
              </a:solidFill>
            </a:endParaRPr>
          </a:p>
        </p:txBody>
      </p:sp>
      <p:sp>
        <p:nvSpPr>
          <p:cNvPr id="5" name="Text Placeholder 11">
            <a:extLst>
              <a:ext uri="{FF2B5EF4-FFF2-40B4-BE49-F238E27FC236}">
                <a16:creationId xmlns:a16="http://schemas.microsoft.com/office/drawing/2014/main" id="{14244B96-75BD-0D83-6553-33ED6582C15C}"/>
              </a:ext>
            </a:extLst>
          </p:cNvPr>
          <p:cNvSpPr>
            <a:spLocks noGrp="1"/>
          </p:cNvSpPr>
          <p:nvPr>
            <p:ph type="body" sz="quarter" idx="12" hasCustomPrompt="1"/>
          </p:nvPr>
        </p:nvSpPr>
        <p:spPr>
          <a:xfrm>
            <a:off x="510223" y="5019157"/>
            <a:ext cx="9900602" cy="343727"/>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a:t>
            </a:r>
          </a:p>
        </p:txBody>
      </p:sp>
      <p:sp>
        <p:nvSpPr>
          <p:cNvPr id="18" name="Text Placeholder 7">
            <a:extLst>
              <a:ext uri="{FF2B5EF4-FFF2-40B4-BE49-F238E27FC236}">
                <a16:creationId xmlns:a16="http://schemas.microsoft.com/office/drawing/2014/main" id="{B4605296-62CD-6BE0-D3DF-79395385C9B0}"/>
              </a:ext>
            </a:extLst>
          </p:cNvPr>
          <p:cNvSpPr>
            <a:spLocks noGrp="1"/>
          </p:cNvSpPr>
          <p:nvPr>
            <p:ph type="body" sz="quarter" idx="11" hasCustomPrompt="1"/>
          </p:nvPr>
        </p:nvSpPr>
        <p:spPr>
          <a:xfrm>
            <a:off x="510223" y="3748202"/>
            <a:ext cx="5934539" cy="1183027"/>
          </a:xfrm>
          <a:prstGeom prst="rect">
            <a:avLst/>
          </a:prstGeom>
        </p:spPr>
        <p:txBody>
          <a:bodyPr anchor="b" anchorCtr="0">
            <a:no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pic>
        <p:nvPicPr>
          <p:cNvPr id="2" name="Bilde 1">
            <a:extLst>
              <a:ext uri="{FF2B5EF4-FFF2-40B4-BE49-F238E27FC236}">
                <a16:creationId xmlns:a16="http://schemas.microsoft.com/office/drawing/2014/main" id="{F8A50F81-9273-9CFF-EF62-E70C3750733C}"/>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1478802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o spalter - hvit">
    <p:bg>
      <p:bgPr>
        <a:solidFill>
          <a:srgbClr val="FFFFFF"/>
        </a:solidFill>
        <a:effectLst/>
      </p:bgPr>
    </p:bg>
    <p:spTree>
      <p:nvGrpSpPr>
        <p:cNvPr id="1" name=""/>
        <p:cNvGrpSpPr/>
        <p:nvPr/>
      </p:nvGrpSpPr>
      <p:grpSpPr>
        <a:xfrm>
          <a:off x="0" y="0"/>
          <a:ext cx="0" cy="0"/>
          <a:chOff x="0" y="0"/>
          <a:chExt cx="0" cy="0"/>
        </a:xfrm>
      </p:grpSpPr>
      <p:sp>
        <p:nvSpPr>
          <p:cNvPr id="4" name="Text Placeholder 7">
            <a:extLst>
              <a:ext uri="{FF2B5EF4-FFF2-40B4-BE49-F238E27FC236}">
                <a16:creationId xmlns:a16="http://schemas.microsoft.com/office/drawing/2014/main" id="{42C3D607-AD1F-DFE2-9CC5-6FC1CE8B976C}"/>
              </a:ext>
            </a:extLst>
          </p:cNvPr>
          <p:cNvSpPr>
            <a:spLocks noGrp="1"/>
          </p:cNvSpPr>
          <p:nvPr>
            <p:ph type="body" sz="quarter" idx="11" hasCustomPrompt="1"/>
          </p:nvPr>
        </p:nvSpPr>
        <p:spPr>
          <a:xfrm>
            <a:off x="510223" y="782933"/>
            <a:ext cx="11172190" cy="616099"/>
          </a:xfrm>
          <a:prstGeom prst="rect">
            <a:avLst/>
          </a:prstGeom>
        </p:spPr>
        <p:txBody>
          <a:bodyPr>
            <a:norm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10" name="Content Placeholder 9">
            <a:extLst>
              <a:ext uri="{FF2B5EF4-FFF2-40B4-BE49-F238E27FC236}">
                <a16:creationId xmlns:a16="http://schemas.microsoft.com/office/drawing/2014/main" id="{67998AB5-FBBC-DF99-7A88-F7CCB84ECCA0}"/>
              </a:ext>
            </a:extLst>
          </p:cNvPr>
          <p:cNvSpPr>
            <a:spLocks noGrp="1"/>
          </p:cNvSpPr>
          <p:nvPr>
            <p:ph sz="quarter" idx="14" hasCustomPrompt="1"/>
          </p:nvPr>
        </p:nvSpPr>
        <p:spPr>
          <a:xfrm>
            <a:off x="509588" y="1530350"/>
            <a:ext cx="5406581" cy="4459288"/>
          </a:xfrm>
          <a:prstGeom prst="rect">
            <a:avLst/>
          </a:prstGeom>
        </p:spPr>
        <p:txBody>
          <a:bodyPr/>
          <a:lstStyle>
            <a:lvl1pPr marL="0" indent="0">
              <a:buNone/>
              <a:defRPr sz="2400">
                <a:solidFill>
                  <a:schemeClr val="tx2"/>
                </a:solidFill>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a:p>
            <a:pPr lvl="0"/>
            <a:endParaRPr lang="nb-NO" dirty="0"/>
          </a:p>
        </p:txBody>
      </p:sp>
      <p:sp>
        <p:nvSpPr>
          <p:cNvPr id="12" name="Content Placeholder 9">
            <a:extLst>
              <a:ext uri="{FF2B5EF4-FFF2-40B4-BE49-F238E27FC236}">
                <a16:creationId xmlns:a16="http://schemas.microsoft.com/office/drawing/2014/main" id="{1D0E75AF-4BDD-210F-0158-759DE7589CA0}"/>
              </a:ext>
            </a:extLst>
          </p:cNvPr>
          <p:cNvSpPr>
            <a:spLocks noGrp="1"/>
          </p:cNvSpPr>
          <p:nvPr>
            <p:ph sz="quarter" idx="15" hasCustomPrompt="1"/>
          </p:nvPr>
        </p:nvSpPr>
        <p:spPr>
          <a:xfrm>
            <a:off x="6275832" y="1530032"/>
            <a:ext cx="5406581" cy="4459288"/>
          </a:xfrm>
          <a:prstGeom prst="rect">
            <a:avLst/>
          </a:prstGeom>
        </p:spPr>
        <p:txBody>
          <a:bodyPr/>
          <a:lstStyle>
            <a:lvl1pPr marL="0" indent="0">
              <a:buNone/>
              <a:defRPr sz="2400">
                <a:solidFill>
                  <a:schemeClr val="tx2"/>
                </a:solidFill>
                <a:latin typeface="+mn-lt"/>
              </a:defRPr>
            </a:lvl1pPr>
          </a:lstStyle>
          <a:p>
            <a:pPr lvl="0"/>
            <a:r>
              <a:rPr lang="nb-NO" dirty="0"/>
              <a:t>Klikk på et ikon for å legge til et innhold</a:t>
            </a:r>
          </a:p>
        </p:txBody>
      </p:sp>
      <p:pic>
        <p:nvPicPr>
          <p:cNvPr id="6" name="Bilde 5">
            <a:extLst>
              <a:ext uri="{FF2B5EF4-FFF2-40B4-BE49-F238E27FC236}">
                <a16:creationId xmlns:a16="http://schemas.microsoft.com/office/drawing/2014/main" id="{BAE2EFC1-91AE-AF36-A6E5-3C1E47D7D8AC}"/>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00104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o spalter - sort">
    <p:bg>
      <p:bgPr>
        <a:solidFill>
          <a:schemeClr val="tx2"/>
        </a:solidFill>
        <a:effectLst/>
      </p:bgPr>
    </p:bg>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214F9716-0E84-113A-8349-59CB9BD65143}"/>
              </a:ext>
            </a:extLst>
          </p:cNvPr>
          <p:cNvSpPr>
            <a:spLocks noGrp="1"/>
          </p:cNvSpPr>
          <p:nvPr>
            <p:ph type="body" sz="quarter" idx="11" hasCustomPrompt="1"/>
          </p:nvPr>
        </p:nvSpPr>
        <p:spPr>
          <a:xfrm>
            <a:off x="510223" y="782933"/>
            <a:ext cx="11172190" cy="616099"/>
          </a:xfrm>
          <a:prstGeom prst="rect">
            <a:avLst/>
          </a:prstGeom>
        </p:spPr>
        <p:txBody>
          <a:bodyPr>
            <a:normAutofit/>
          </a:bodyPr>
          <a:lstStyle>
            <a:lvl1pPr marL="0" indent="0">
              <a:buFontTx/>
              <a:buNone/>
              <a:defRPr sz="3400" b="1">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6" name="Content Placeholder 9">
            <a:extLst>
              <a:ext uri="{FF2B5EF4-FFF2-40B4-BE49-F238E27FC236}">
                <a16:creationId xmlns:a16="http://schemas.microsoft.com/office/drawing/2014/main" id="{FEDE9CA4-9EF6-EB8F-6BD1-84125C1040F9}"/>
              </a:ext>
            </a:extLst>
          </p:cNvPr>
          <p:cNvSpPr>
            <a:spLocks noGrp="1"/>
          </p:cNvSpPr>
          <p:nvPr>
            <p:ph sz="quarter" idx="14" hasCustomPrompt="1"/>
          </p:nvPr>
        </p:nvSpPr>
        <p:spPr>
          <a:xfrm>
            <a:off x="509588" y="1530350"/>
            <a:ext cx="5406581" cy="4459288"/>
          </a:xfrm>
          <a:prstGeom prst="rect">
            <a:avLst/>
          </a:prstGeom>
        </p:spPr>
        <p:txBody>
          <a:bodyPr/>
          <a:lstStyle>
            <a:lvl1pPr marL="0" indent="0">
              <a:buNone/>
              <a:defRPr sz="2400">
                <a:solidFill>
                  <a:schemeClr val="bg1"/>
                </a:solidFill>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a:p>
            <a:pPr lvl="0"/>
            <a:endParaRPr lang="nb-NO" dirty="0"/>
          </a:p>
        </p:txBody>
      </p:sp>
      <p:sp>
        <p:nvSpPr>
          <p:cNvPr id="7" name="Content Placeholder 9">
            <a:extLst>
              <a:ext uri="{FF2B5EF4-FFF2-40B4-BE49-F238E27FC236}">
                <a16:creationId xmlns:a16="http://schemas.microsoft.com/office/drawing/2014/main" id="{4B958556-53E9-C9AD-95DF-162D511DAD9C}"/>
              </a:ext>
            </a:extLst>
          </p:cNvPr>
          <p:cNvSpPr>
            <a:spLocks noGrp="1"/>
          </p:cNvSpPr>
          <p:nvPr>
            <p:ph sz="quarter" idx="15" hasCustomPrompt="1"/>
          </p:nvPr>
        </p:nvSpPr>
        <p:spPr>
          <a:xfrm>
            <a:off x="6275832" y="1530032"/>
            <a:ext cx="5406581" cy="4459288"/>
          </a:xfrm>
          <a:prstGeom prst="rect">
            <a:avLst/>
          </a:prstGeom>
        </p:spPr>
        <p:txBody>
          <a:bodyPr/>
          <a:lstStyle>
            <a:lvl1pPr marL="0" indent="0">
              <a:buNone/>
              <a:defRPr sz="2400">
                <a:solidFill>
                  <a:schemeClr val="bg1"/>
                </a:solidFill>
                <a:latin typeface="+mn-lt"/>
              </a:defRPr>
            </a:lvl1pPr>
          </a:lstStyle>
          <a:p>
            <a:pPr lvl="0"/>
            <a:r>
              <a:rPr lang="nb-NO" dirty="0"/>
              <a:t>Klikk på et ikon for å legge til et innhold</a:t>
            </a:r>
          </a:p>
        </p:txBody>
      </p:sp>
      <p:pic>
        <p:nvPicPr>
          <p:cNvPr id="5" name="Bilde 4">
            <a:extLst>
              <a:ext uri="{FF2B5EF4-FFF2-40B4-BE49-F238E27FC236}">
                <a16:creationId xmlns:a16="http://schemas.microsoft.com/office/drawing/2014/main" id="{758E473C-5494-98B7-3F1E-340F79C8E1FE}"/>
              </a:ext>
            </a:extLst>
          </p:cNvPr>
          <p:cNvPicPr>
            <a:picLocks noChangeAspect="1"/>
          </p:cNvPicPr>
          <p:nvPr userDrawn="1"/>
        </p:nvPicPr>
        <p:blipFill>
          <a:blip r:embed="rId2"/>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747875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En lang spalte - hvit">
    <p:bg>
      <p:bgPr>
        <a:solidFill>
          <a:srgbClr val="FFFFFF"/>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E2B9E73C-CFDF-0581-1295-17461E24793C}"/>
              </a:ext>
            </a:extLst>
          </p:cNvPr>
          <p:cNvSpPr>
            <a:spLocks noGrp="1"/>
          </p:cNvSpPr>
          <p:nvPr>
            <p:ph type="body" sz="quarter" idx="11" hasCustomPrompt="1"/>
          </p:nvPr>
        </p:nvSpPr>
        <p:spPr>
          <a:xfrm>
            <a:off x="1263720" y="782933"/>
            <a:ext cx="9664560" cy="616099"/>
          </a:xfrm>
          <a:prstGeom prst="rect">
            <a:avLst/>
          </a:prstGeom>
        </p:spPr>
        <p:txBody>
          <a:bodyPr>
            <a:no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5" name="Content Placeholder 9">
            <a:extLst>
              <a:ext uri="{FF2B5EF4-FFF2-40B4-BE49-F238E27FC236}">
                <a16:creationId xmlns:a16="http://schemas.microsoft.com/office/drawing/2014/main" id="{DD214658-8231-97C9-FCBA-CF45A122BCFC}"/>
              </a:ext>
            </a:extLst>
          </p:cNvPr>
          <p:cNvSpPr>
            <a:spLocks noGrp="1"/>
          </p:cNvSpPr>
          <p:nvPr>
            <p:ph sz="quarter" idx="14" hasCustomPrompt="1"/>
          </p:nvPr>
        </p:nvSpPr>
        <p:spPr>
          <a:xfrm>
            <a:off x="1263134" y="1530350"/>
            <a:ext cx="9665110" cy="4459288"/>
          </a:xfrm>
          <a:prstGeom prst="rect">
            <a:avLst/>
          </a:prstGeom>
        </p:spPr>
        <p:txBody>
          <a:bodyPr/>
          <a:lstStyle>
            <a:lvl1pPr marL="0" indent="0">
              <a:buFont typeface="Arial" panose="020B0604020202020204" pitchFamily="34" charset="0"/>
              <a:buNone/>
              <a:defRPr sz="2400">
                <a:solidFill>
                  <a:schemeClr val="tx2"/>
                </a:solidFill>
                <a:latin typeface="+mn-lt"/>
              </a:defRPr>
            </a:lvl1pPr>
            <a:lvl2pPr marL="457200" indent="0">
              <a:buNone/>
              <a:defRPr>
                <a:latin typeface="+mn-lt"/>
              </a:defRPr>
            </a:lvl2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p:txBody>
      </p:sp>
      <p:pic>
        <p:nvPicPr>
          <p:cNvPr id="6" name="Bilde 5">
            <a:extLst>
              <a:ext uri="{FF2B5EF4-FFF2-40B4-BE49-F238E27FC236}">
                <a16:creationId xmlns:a16="http://schemas.microsoft.com/office/drawing/2014/main" id="{72976153-65E6-DF70-B38E-BD64E8059690}"/>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384106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En lang spalte - hvit">
    <p:bg>
      <p:bgPr>
        <a:solidFill>
          <a:schemeClr val="tx2"/>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1A380FC5-5EF6-5814-FA95-92045BA55C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33494" y="6289644"/>
            <a:ext cx="1250733" cy="364198"/>
          </a:xfrm>
          <a:prstGeom prst="rect">
            <a:avLst/>
          </a:prstGeom>
        </p:spPr>
      </p:pic>
      <p:pic>
        <p:nvPicPr>
          <p:cNvPr id="4" name="Graphic 3">
            <a:extLst>
              <a:ext uri="{FF2B5EF4-FFF2-40B4-BE49-F238E27FC236}">
                <a16:creationId xmlns:a16="http://schemas.microsoft.com/office/drawing/2014/main" id="{A478986E-7799-FF5B-C100-A83B072869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33494" y="6289644"/>
            <a:ext cx="1250733" cy="364198"/>
          </a:xfrm>
          <a:prstGeom prst="rect">
            <a:avLst/>
          </a:prstGeom>
        </p:spPr>
      </p:pic>
      <p:sp>
        <p:nvSpPr>
          <p:cNvPr id="8" name="Text Placeholder 7">
            <a:extLst>
              <a:ext uri="{FF2B5EF4-FFF2-40B4-BE49-F238E27FC236}">
                <a16:creationId xmlns:a16="http://schemas.microsoft.com/office/drawing/2014/main" id="{989C4C94-ADD5-254E-BF81-19ECA1FD7DFD}"/>
              </a:ext>
            </a:extLst>
          </p:cNvPr>
          <p:cNvSpPr>
            <a:spLocks noGrp="1"/>
          </p:cNvSpPr>
          <p:nvPr>
            <p:ph type="body" sz="quarter" idx="11" hasCustomPrompt="1"/>
          </p:nvPr>
        </p:nvSpPr>
        <p:spPr>
          <a:xfrm>
            <a:off x="1263720" y="782933"/>
            <a:ext cx="9664560" cy="616099"/>
          </a:xfrm>
          <a:prstGeom prst="rect">
            <a:avLst/>
          </a:prstGeom>
        </p:spPr>
        <p:txBody>
          <a:bodyPr>
            <a:noAutofit/>
          </a:bodyPr>
          <a:lstStyle>
            <a:lvl1pPr marL="0" indent="0">
              <a:buFontTx/>
              <a:buNone/>
              <a:defRPr sz="3400" b="1">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9" name="Content Placeholder 9">
            <a:extLst>
              <a:ext uri="{FF2B5EF4-FFF2-40B4-BE49-F238E27FC236}">
                <a16:creationId xmlns:a16="http://schemas.microsoft.com/office/drawing/2014/main" id="{8E6BB636-7273-4088-9540-D1CF50E50339}"/>
              </a:ext>
            </a:extLst>
          </p:cNvPr>
          <p:cNvSpPr>
            <a:spLocks noGrp="1"/>
          </p:cNvSpPr>
          <p:nvPr>
            <p:ph sz="quarter" idx="14" hasCustomPrompt="1"/>
          </p:nvPr>
        </p:nvSpPr>
        <p:spPr>
          <a:xfrm>
            <a:off x="1263134" y="1530350"/>
            <a:ext cx="9665110" cy="4459288"/>
          </a:xfrm>
          <a:prstGeom prst="rect">
            <a:avLst/>
          </a:prstGeom>
        </p:spPr>
        <p:txBody>
          <a:bodyPr/>
          <a:lstStyle>
            <a:lvl1pPr marL="0" indent="0">
              <a:buFont typeface="Arial" panose="020B0604020202020204" pitchFamily="34" charset="0"/>
              <a:buNone/>
              <a:defRPr sz="2400">
                <a:solidFill>
                  <a:schemeClr val="bg1"/>
                </a:solidFill>
                <a:latin typeface="+mn-lt"/>
              </a:defRPr>
            </a:lvl1pPr>
            <a:lvl2pPr marL="457200" indent="0">
              <a:buNone/>
              <a:defRPr>
                <a:latin typeface="+mn-lt"/>
              </a:defRPr>
            </a:lvl2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p:txBody>
      </p:sp>
      <p:pic>
        <p:nvPicPr>
          <p:cNvPr id="7" name="Bilde 6">
            <a:extLst>
              <a:ext uri="{FF2B5EF4-FFF2-40B4-BE49-F238E27FC236}">
                <a16:creationId xmlns:a16="http://schemas.microsoft.com/office/drawing/2014/main" id="{F23585BF-A11B-F9D6-C5A9-0D12693EB2A1}"/>
              </a:ext>
            </a:extLst>
          </p:cNvPr>
          <p:cNvPicPr>
            <a:picLocks noChangeAspect="1"/>
          </p:cNvPicPr>
          <p:nvPr userDrawn="1"/>
        </p:nvPicPr>
        <p:blipFill>
          <a:blip r:embed="rId4"/>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3048511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En kort spalte - hvit">
    <p:bg>
      <p:bgPr>
        <a:solidFill>
          <a:srgbClr val="FFFFFF"/>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932F47B3-1E9D-05A3-4166-3928ED280CF1}"/>
              </a:ext>
            </a:extLst>
          </p:cNvPr>
          <p:cNvSpPr>
            <a:spLocks noGrp="1"/>
          </p:cNvSpPr>
          <p:nvPr>
            <p:ph type="body" sz="quarter" idx="11" hasCustomPrompt="1"/>
          </p:nvPr>
        </p:nvSpPr>
        <p:spPr>
          <a:xfrm>
            <a:off x="2029968" y="782933"/>
            <a:ext cx="8229600" cy="616099"/>
          </a:xfrm>
          <a:prstGeom prst="rect">
            <a:avLst/>
          </a:prstGeom>
        </p:spPr>
        <p:txBody>
          <a:bodyPr>
            <a:noAutofit/>
          </a:bodyPr>
          <a:lstStyle>
            <a:lvl1pPr marL="0" indent="0" algn="ctr">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7" name="Content Placeholder 9">
            <a:extLst>
              <a:ext uri="{FF2B5EF4-FFF2-40B4-BE49-F238E27FC236}">
                <a16:creationId xmlns:a16="http://schemas.microsoft.com/office/drawing/2014/main" id="{9C497D4B-5A9A-2617-4A01-EE8A0DE95960}"/>
              </a:ext>
            </a:extLst>
          </p:cNvPr>
          <p:cNvSpPr>
            <a:spLocks noGrp="1"/>
          </p:cNvSpPr>
          <p:nvPr>
            <p:ph sz="quarter" idx="14" hasCustomPrompt="1"/>
          </p:nvPr>
        </p:nvSpPr>
        <p:spPr>
          <a:xfrm>
            <a:off x="2029968" y="1530032"/>
            <a:ext cx="8229600" cy="4459288"/>
          </a:xfrm>
          <a:prstGeom prst="rect">
            <a:avLst/>
          </a:prstGeom>
        </p:spPr>
        <p:txBody>
          <a:bodyPr/>
          <a:lstStyle>
            <a:lvl1pPr marL="0" indent="0" algn="ctr">
              <a:buNone/>
              <a:defRPr sz="2400">
                <a:solidFill>
                  <a:schemeClr val="tx2"/>
                </a:solidFill>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p:txBody>
      </p:sp>
      <p:pic>
        <p:nvPicPr>
          <p:cNvPr id="5" name="Bilde 4">
            <a:extLst>
              <a:ext uri="{FF2B5EF4-FFF2-40B4-BE49-F238E27FC236}">
                <a16:creationId xmlns:a16="http://schemas.microsoft.com/office/drawing/2014/main" id="{5D0206EE-E39A-52E1-21AF-FB1EF379FC9E}"/>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499888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kst og stort bilde høyre">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F1921778-4694-760E-0484-95FE31354870}"/>
              </a:ext>
            </a:extLst>
          </p:cNvPr>
          <p:cNvSpPr>
            <a:spLocks noGrp="1"/>
          </p:cNvSpPr>
          <p:nvPr>
            <p:ph type="body" sz="quarter" idx="11" hasCustomPrompt="1"/>
          </p:nvPr>
        </p:nvSpPr>
        <p:spPr>
          <a:xfrm>
            <a:off x="510223" y="782933"/>
            <a:ext cx="5396801" cy="616099"/>
          </a:xfrm>
          <a:prstGeom prst="rect">
            <a:avLst/>
          </a:prstGeom>
        </p:spPr>
        <p:txBody>
          <a:bodyPr>
            <a:no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5" name="Picture Placeholder 6">
            <a:extLst>
              <a:ext uri="{FF2B5EF4-FFF2-40B4-BE49-F238E27FC236}">
                <a16:creationId xmlns:a16="http://schemas.microsoft.com/office/drawing/2014/main" id="{5C476973-1154-AAF2-5EBE-4683FAD31D4F}"/>
              </a:ext>
            </a:extLst>
          </p:cNvPr>
          <p:cNvSpPr>
            <a:spLocks noGrp="1"/>
          </p:cNvSpPr>
          <p:nvPr>
            <p:ph type="pic" sz="quarter" idx="10"/>
          </p:nvPr>
        </p:nvSpPr>
        <p:spPr>
          <a:xfrm>
            <a:off x="6095999" y="-6876"/>
            <a:ext cx="6120383" cy="6864876"/>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6131862 w 7414562"/>
              <a:gd name="connsiteY2" fmla="*/ 68326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6131862"/>
              <a:gd name="connsiteY0" fmla="*/ 0 h 6871751"/>
              <a:gd name="connsiteX1" fmla="*/ 5179362 w 6131862"/>
              <a:gd name="connsiteY1" fmla="*/ 25400 h 6871751"/>
              <a:gd name="connsiteX2" fmla="*/ 6131862 w 6131862"/>
              <a:gd name="connsiteY2" fmla="*/ 6832600 h 6871751"/>
              <a:gd name="connsiteX3" fmla="*/ 647718 w 6131862"/>
              <a:gd name="connsiteY3" fmla="*/ 6871751 h 6871751"/>
              <a:gd name="connsiteX4" fmla="*/ 447705 w 6131862"/>
              <a:gd name="connsiteY4" fmla="*/ 3121335 h 6871751"/>
              <a:gd name="connsiteX5" fmla="*/ 523965 w 6131862"/>
              <a:gd name="connsiteY5" fmla="*/ 0 h 6871751"/>
              <a:gd name="connsiteX0" fmla="*/ 523965 w 6131862"/>
              <a:gd name="connsiteY0" fmla="*/ 0 h 6871751"/>
              <a:gd name="connsiteX1" fmla="*/ 6119162 w 6131862"/>
              <a:gd name="connsiteY1" fmla="*/ 0 h 6871751"/>
              <a:gd name="connsiteX2" fmla="*/ 6131862 w 6131862"/>
              <a:gd name="connsiteY2" fmla="*/ 6832600 h 6871751"/>
              <a:gd name="connsiteX3" fmla="*/ 647718 w 6131862"/>
              <a:gd name="connsiteY3" fmla="*/ 6871751 h 6871751"/>
              <a:gd name="connsiteX4" fmla="*/ 447705 w 6131862"/>
              <a:gd name="connsiteY4" fmla="*/ 3121335 h 6871751"/>
              <a:gd name="connsiteX5" fmla="*/ 523965 w 6131862"/>
              <a:gd name="connsiteY5" fmla="*/ 0 h 6871751"/>
              <a:gd name="connsiteX0" fmla="*/ 523965 w 6131862"/>
              <a:gd name="connsiteY0" fmla="*/ 0 h 6871751"/>
              <a:gd name="connsiteX1" fmla="*/ 6119162 w 6131862"/>
              <a:gd name="connsiteY1" fmla="*/ 0 h 6871751"/>
              <a:gd name="connsiteX2" fmla="*/ 6131862 w 6131862"/>
              <a:gd name="connsiteY2" fmla="*/ 6858000 h 6871751"/>
              <a:gd name="connsiteX3" fmla="*/ 647718 w 6131862"/>
              <a:gd name="connsiteY3" fmla="*/ 6871751 h 6871751"/>
              <a:gd name="connsiteX4" fmla="*/ 447705 w 6131862"/>
              <a:gd name="connsiteY4" fmla="*/ 3121335 h 6871751"/>
              <a:gd name="connsiteX5" fmla="*/ 523965 w 6131862"/>
              <a:gd name="connsiteY5" fmla="*/ 0 h 6871751"/>
              <a:gd name="connsiteX0" fmla="*/ 523965 w 6120383"/>
              <a:gd name="connsiteY0" fmla="*/ 0 h 6871751"/>
              <a:gd name="connsiteX1" fmla="*/ 6119162 w 6120383"/>
              <a:gd name="connsiteY1" fmla="*/ 0 h 6871751"/>
              <a:gd name="connsiteX2" fmla="*/ 6119162 w 6120383"/>
              <a:gd name="connsiteY2" fmla="*/ 6870700 h 6871751"/>
              <a:gd name="connsiteX3" fmla="*/ 647718 w 6120383"/>
              <a:gd name="connsiteY3" fmla="*/ 6871751 h 6871751"/>
              <a:gd name="connsiteX4" fmla="*/ 447705 w 6120383"/>
              <a:gd name="connsiteY4" fmla="*/ 3121335 h 6871751"/>
              <a:gd name="connsiteX5" fmla="*/ 523965 w 6120383"/>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20383" h="6871751">
                <a:moveTo>
                  <a:pt x="523965" y="0"/>
                </a:moveTo>
                <a:lnTo>
                  <a:pt x="6119162" y="0"/>
                </a:lnTo>
                <a:cubicBezTo>
                  <a:pt x="6123395" y="2277533"/>
                  <a:pt x="6114929" y="4593167"/>
                  <a:pt x="6119162" y="6870700"/>
                </a:cubicBez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400" b="0" i="0" u="none" strike="noStrike" kern="1200" cap="none" spc="0" baseline="0" smtClean="0">
                <a:solidFill>
                  <a:srgbClr val="001731"/>
                </a:solidFill>
                <a:uFillTx/>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en-GB" dirty="0"/>
              <a:t>       </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en-GB" dirty="0"/>
              <a:t>	</a:t>
            </a:r>
            <a:r>
              <a:rPr lang="en-GB" dirty="0" err="1"/>
              <a:t>Klikk</a:t>
            </a:r>
            <a:r>
              <a:rPr lang="en-GB" dirty="0"/>
              <a:t> </a:t>
            </a:r>
            <a:r>
              <a:rPr lang="en-GB" dirty="0" err="1"/>
              <a:t>på</a:t>
            </a:r>
            <a:r>
              <a:rPr lang="en-GB" dirty="0"/>
              <a:t> </a:t>
            </a:r>
            <a:r>
              <a:rPr lang="en-GB" dirty="0" err="1"/>
              <a:t>ikonet</a:t>
            </a:r>
            <a:r>
              <a:rPr lang="en-GB" dirty="0"/>
              <a:t> for å </a:t>
            </a:r>
            <a:r>
              <a:rPr lang="en-GB" dirty="0" err="1"/>
              <a:t>legge</a:t>
            </a:r>
            <a:r>
              <a:rPr lang="en-GB" dirty="0"/>
              <a:t> </a:t>
            </a:r>
            <a:r>
              <a:rPr lang="en-GB" dirty="0" err="1"/>
              <a:t>til</a:t>
            </a:r>
            <a:r>
              <a:rPr lang="en-GB" dirty="0"/>
              <a:t> et </a:t>
            </a:r>
            <a:r>
              <a:rPr lang="en-GB" dirty="0" err="1"/>
              <a:t>bilde</a:t>
            </a:r>
            <a:endParaRPr lang="en-NO" dirty="0"/>
          </a:p>
        </p:txBody>
      </p:sp>
      <p:sp>
        <p:nvSpPr>
          <p:cNvPr id="7" name="Content Placeholder 9">
            <a:extLst>
              <a:ext uri="{FF2B5EF4-FFF2-40B4-BE49-F238E27FC236}">
                <a16:creationId xmlns:a16="http://schemas.microsoft.com/office/drawing/2014/main" id="{1DB81407-1710-9FCE-88E1-7F55CD5EFFCB}"/>
              </a:ext>
            </a:extLst>
          </p:cNvPr>
          <p:cNvSpPr>
            <a:spLocks noGrp="1"/>
          </p:cNvSpPr>
          <p:nvPr>
            <p:ph sz="quarter" idx="14" hasCustomPrompt="1"/>
          </p:nvPr>
        </p:nvSpPr>
        <p:spPr>
          <a:xfrm>
            <a:off x="509588" y="1530350"/>
            <a:ext cx="5406581" cy="4459288"/>
          </a:xfrm>
          <a:prstGeom prst="rect">
            <a:avLst/>
          </a:prstGeom>
        </p:spPr>
        <p:txBody>
          <a:bodyPr/>
          <a:lstStyle>
            <a:lvl1pPr marL="0" indent="0">
              <a:buNone/>
              <a:defRPr sz="2400">
                <a:solidFill>
                  <a:schemeClr val="tx2"/>
                </a:solidFill>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p:txBody>
      </p:sp>
      <p:pic>
        <p:nvPicPr>
          <p:cNvPr id="4" name="Bilde 3">
            <a:extLst>
              <a:ext uri="{FF2B5EF4-FFF2-40B4-BE49-F238E27FC236}">
                <a16:creationId xmlns:a16="http://schemas.microsoft.com/office/drawing/2014/main" id="{1B395169-B444-3824-4182-2340B799D324}"/>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9068990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ekst og stort bilde venstre">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C026FEE3-912C-A883-17F0-593057E3038D}"/>
              </a:ext>
            </a:extLst>
          </p:cNvPr>
          <p:cNvSpPr>
            <a:spLocks noGrp="1"/>
          </p:cNvSpPr>
          <p:nvPr>
            <p:ph type="body" sz="quarter" idx="11" hasCustomPrompt="1"/>
          </p:nvPr>
        </p:nvSpPr>
        <p:spPr>
          <a:xfrm>
            <a:off x="6174423" y="795633"/>
            <a:ext cx="5396801" cy="616099"/>
          </a:xfrm>
          <a:prstGeom prst="rect">
            <a:avLst/>
          </a:prstGeom>
        </p:spPr>
        <p:txBody>
          <a:bodyPr>
            <a:no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6" name="Content Placeholder 9">
            <a:extLst>
              <a:ext uri="{FF2B5EF4-FFF2-40B4-BE49-F238E27FC236}">
                <a16:creationId xmlns:a16="http://schemas.microsoft.com/office/drawing/2014/main" id="{0B3D7157-A334-CE2D-082B-5B3BE8E0CE02}"/>
              </a:ext>
            </a:extLst>
          </p:cNvPr>
          <p:cNvSpPr>
            <a:spLocks noGrp="1"/>
          </p:cNvSpPr>
          <p:nvPr>
            <p:ph sz="quarter" idx="14" hasCustomPrompt="1"/>
          </p:nvPr>
        </p:nvSpPr>
        <p:spPr>
          <a:xfrm>
            <a:off x="6164643" y="1573419"/>
            <a:ext cx="5406581" cy="4459288"/>
          </a:xfrm>
          <a:prstGeom prst="rect">
            <a:avLst/>
          </a:prstGeom>
        </p:spPr>
        <p:txBody>
          <a:bodyPr/>
          <a:lstStyle>
            <a:lvl1pPr marL="0" indent="0">
              <a:buNone/>
              <a:defRPr sz="2400">
                <a:solidFill>
                  <a:schemeClr val="tx2"/>
                </a:solidFill>
                <a:latin typeface="+mn-lt"/>
              </a:defRPr>
            </a:lvl1pPr>
          </a:lstStyle>
          <a:p>
            <a:pPr lvl="0"/>
            <a:r>
              <a:rPr lang="nb-NO" dirty="0"/>
              <a:t>Klikk på et ikon for å legge til et innhold</a:t>
            </a:r>
          </a:p>
        </p:txBody>
      </p:sp>
      <p:sp>
        <p:nvSpPr>
          <p:cNvPr id="4" name="Picture Placeholder 7">
            <a:extLst>
              <a:ext uri="{FF2B5EF4-FFF2-40B4-BE49-F238E27FC236}">
                <a16:creationId xmlns:a16="http://schemas.microsoft.com/office/drawing/2014/main" id="{FDA7F267-5EA7-E952-C4A0-6A0CB3E694D9}"/>
              </a:ext>
            </a:extLst>
          </p:cNvPr>
          <p:cNvSpPr>
            <a:spLocks noGrp="1"/>
          </p:cNvSpPr>
          <p:nvPr>
            <p:ph type="pic" sz="quarter" idx="15"/>
          </p:nvPr>
        </p:nvSpPr>
        <p:spPr>
          <a:xfrm>
            <a:off x="-1" y="0"/>
            <a:ext cx="5930409" cy="6858000"/>
          </a:xfrm>
          <a:custGeom>
            <a:avLst/>
            <a:gdLst>
              <a:gd name="connsiteX0" fmla="*/ 0 w 5951538"/>
              <a:gd name="connsiteY0" fmla="*/ 0 h 6858000"/>
              <a:gd name="connsiteX1" fmla="*/ 5951538 w 5951538"/>
              <a:gd name="connsiteY1" fmla="*/ 0 h 6858000"/>
              <a:gd name="connsiteX2" fmla="*/ 5951538 w 5951538"/>
              <a:gd name="connsiteY2" fmla="*/ 6858000 h 6858000"/>
              <a:gd name="connsiteX3" fmla="*/ 0 w 5951538"/>
              <a:gd name="connsiteY3" fmla="*/ 6858000 h 6858000"/>
              <a:gd name="connsiteX4" fmla="*/ 0 w 5951538"/>
              <a:gd name="connsiteY4" fmla="*/ 0 h 6858000"/>
              <a:gd name="connsiteX0" fmla="*/ 0 w 5951538"/>
              <a:gd name="connsiteY0" fmla="*/ 0 h 6858000"/>
              <a:gd name="connsiteX1" fmla="*/ 5434377 w 5951538"/>
              <a:gd name="connsiteY1" fmla="*/ 0 h 6858000"/>
              <a:gd name="connsiteX2" fmla="*/ 5951538 w 5951538"/>
              <a:gd name="connsiteY2" fmla="*/ 6858000 h 6858000"/>
              <a:gd name="connsiteX3" fmla="*/ 0 w 5951538"/>
              <a:gd name="connsiteY3" fmla="*/ 6858000 h 6858000"/>
              <a:gd name="connsiteX4" fmla="*/ 0 w 5951538"/>
              <a:gd name="connsiteY4" fmla="*/ 0 h 6858000"/>
              <a:gd name="connsiteX0" fmla="*/ 0 w 5434377"/>
              <a:gd name="connsiteY0" fmla="*/ 0 h 6858000"/>
              <a:gd name="connsiteX1" fmla="*/ 5434377 w 5434377"/>
              <a:gd name="connsiteY1" fmla="*/ 0 h 6858000"/>
              <a:gd name="connsiteX2" fmla="*/ 5329446 w 5434377"/>
              <a:gd name="connsiteY2" fmla="*/ 6850505 h 6858000"/>
              <a:gd name="connsiteX3" fmla="*/ 0 w 5434377"/>
              <a:gd name="connsiteY3" fmla="*/ 6858000 h 6858000"/>
              <a:gd name="connsiteX4" fmla="*/ 0 w 5434377"/>
              <a:gd name="connsiteY4" fmla="*/ 0 h 6858000"/>
              <a:gd name="connsiteX0" fmla="*/ 0 w 5434377"/>
              <a:gd name="connsiteY0" fmla="*/ 0 h 6858000"/>
              <a:gd name="connsiteX1" fmla="*/ 5434377 w 5434377"/>
              <a:gd name="connsiteY1" fmla="*/ 0 h 6858000"/>
              <a:gd name="connsiteX2" fmla="*/ 5373975 w 5434377"/>
              <a:gd name="connsiteY2" fmla="*/ 2998033 h 6858000"/>
              <a:gd name="connsiteX3" fmla="*/ 5329446 w 5434377"/>
              <a:gd name="connsiteY3" fmla="*/ 6850505 h 6858000"/>
              <a:gd name="connsiteX4" fmla="*/ 0 w 5434377"/>
              <a:gd name="connsiteY4" fmla="*/ 6858000 h 6858000"/>
              <a:gd name="connsiteX5" fmla="*/ 0 w 5434377"/>
              <a:gd name="connsiteY5" fmla="*/ 0 h 6858000"/>
              <a:gd name="connsiteX0" fmla="*/ 0 w 5501391"/>
              <a:gd name="connsiteY0" fmla="*/ 0 h 6858000"/>
              <a:gd name="connsiteX1" fmla="*/ 5434377 w 5501391"/>
              <a:gd name="connsiteY1" fmla="*/ 0 h 6858000"/>
              <a:gd name="connsiteX2" fmla="*/ 5501391 w 5501391"/>
              <a:gd name="connsiteY2" fmla="*/ 3170420 h 6858000"/>
              <a:gd name="connsiteX3" fmla="*/ 5329446 w 5501391"/>
              <a:gd name="connsiteY3" fmla="*/ 6850505 h 6858000"/>
              <a:gd name="connsiteX4" fmla="*/ 0 w 5501391"/>
              <a:gd name="connsiteY4" fmla="*/ 6858000 h 6858000"/>
              <a:gd name="connsiteX5" fmla="*/ 0 w 5501391"/>
              <a:gd name="connsiteY5" fmla="*/ 0 h 6858000"/>
              <a:gd name="connsiteX0" fmla="*/ 0 w 5501391"/>
              <a:gd name="connsiteY0" fmla="*/ 0 h 6858000"/>
              <a:gd name="connsiteX1" fmla="*/ 5434377 w 5501391"/>
              <a:gd name="connsiteY1" fmla="*/ 0 h 6858000"/>
              <a:gd name="connsiteX2" fmla="*/ 5501391 w 5501391"/>
              <a:gd name="connsiteY2" fmla="*/ 3170420 h 6858000"/>
              <a:gd name="connsiteX3" fmla="*/ 5329446 w 5501391"/>
              <a:gd name="connsiteY3" fmla="*/ 6850505 h 6858000"/>
              <a:gd name="connsiteX4" fmla="*/ 0 w 5501391"/>
              <a:gd name="connsiteY4" fmla="*/ 6858000 h 6858000"/>
              <a:gd name="connsiteX5" fmla="*/ 0 w 5501391"/>
              <a:gd name="connsiteY5" fmla="*/ 0 h 6858000"/>
              <a:gd name="connsiteX0" fmla="*/ 0 w 5501391"/>
              <a:gd name="connsiteY0" fmla="*/ 0 h 6858000"/>
              <a:gd name="connsiteX1" fmla="*/ 5434377 w 5501391"/>
              <a:gd name="connsiteY1" fmla="*/ 0 h 6858000"/>
              <a:gd name="connsiteX2" fmla="*/ 5501391 w 5501391"/>
              <a:gd name="connsiteY2" fmla="*/ 3170420 h 6858000"/>
              <a:gd name="connsiteX3" fmla="*/ 5329446 w 5501391"/>
              <a:gd name="connsiteY3" fmla="*/ 6850505 h 6858000"/>
              <a:gd name="connsiteX4" fmla="*/ 0 w 5501391"/>
              <a:gd name="connsiteY4" fmla="*/ 6858000 h 6858000"/>
              <a:gd name="connsiteX5" fmla="*/ 0 w 5501391"/>
              <a:gd name="connsiteY5" fmla="*/ 0 h 6858000"/>
              <a:gd name="connsiteX0" fmla="*/ 0 w 5501391"/>
              <a:gd name="connsiteY0" fmla="*/ 0 h 6858000"/>
              <a:gd name="connsiteX1" fmla="*/ 5434377 w 5501391"/>
              <a:gd name="connsiteY1" fmla="*/ 0 h 6858000"/>
              <a:gd name="connsiteX2" fmla="*/ 5501391 w 5501391"/>
              <a:gd name="connsiteY2" fmla="*/ 3170420 h 6858000"/>
              <a:gd name="connsiteX3" fmla="*/ 5329446 w 5501391"/>
              <a:gd name="connsiteY3" fmla="*/ 6850505 h 6858000"/>
              <a:gd name="connsiteX4" fmla="*/ 0 w 5501391"/>
              <a:gd name="connsiteY4" fmla="*/ 6858000 h 6858000"/>
              <a:gd name="connsiteX5" fmla="*/ 0 w 5501391"/>
              <a:gd name="connsiteY5" fmla="*/ 0 h 6858000"/>
              <a:gd name="connsiteX0" fmla="*/ 0 w 5611387"/>
              <a:gd name="connsiteY0" fmla="*/ 0 h 6858000"/>
              <a:gd name="connsiteX1" fmla="*/ 5434377 w 5611387"/>
              <a:gd name="connsiteY1" fmla="*/ 0 h 6858000"/>
              <a:gd name="connsiteX2" fmla="*/ 5501391 w 5611387"/>
              <a:gd name="connsiteY2" fmla="*/ 3170420 h 6858000"/>
              <a:gd name="connsiteX3" fmla="*/ 5329446 w 5611387"/>
              <a:gd name="connsiteY3" fmla="*/ 6850505 h 6858000"/>
              <a:gd name="connsiteX4" fmla="*/ 0 w 5611387"/>
              <a:gd name="connsiteY4" fmla="*/ 6858000 h 6858000"/>
              <a:gd name="connsiteX5" fmla="*/ 0 w 5611387"/>
              <a:gd name="connsiteY5" fmla="*/ 0 h 6858000"/>
              <a:gd name="connsiteX0" fmla="*/ 0 w 5501391"/>
              <a:gd name="connsiteY0" fmla="*/ 0 h 6858000"/>
              <a:gd name="connsiteX1" fmla="*/ 5434377 w 5501391"/>
              <a:gd name="connsiteY1" fmla="*/ 0 h 6858000"/>
              <a:gd name="connsiteX2" fmla="*/ 5501391 w 5501391"/>
              <a:gd name="connsiteY2" fmla="*/ 3170420 h 6858000"/>
              <a:gd name="connsiteX3" fmla="*/ 5329446 w 5501391"/>
              <a:gd name="connsiteY3" fmla="*/ 6850505 h 6858000"/>
              <a:gd name="connsiteX4" fmla="*/ 0 w 5501391"/>
              <a:gd name="connsiteY4" fmla="*/ 6858000 h 6858000"/>
              <a:gd name="connsiteX5" fmla="*/ 0 w 5501391"/>
              <a:gd name="connsiteY5" fmla="*/ 0 h 6858000"/>
              <a:gd name="connsiteX0" fmla="*/ 0 w 5546361"/>
              <a:gd name="connsiteY0" fmla="*/ 0 h 6858000"/>
              <a:gd name="connsiteX1" fmla="*/ 5434377 w 5546361"/>
              <a:gd name="connsiteY1" fmla="*/ 0 h 6858000"/>
              <a:gd name="connsiteX2" fmla="*/ 5546361 w 5546361"/>
              <a:gd name="connsiteY2" fmla="*/ 3207895 h 6858000"/>
              <a:gd name="connsiteX3" fmla="*/ 5329446 w 5546361"/>
              <a:gd name="connsiteY3" fmla="*/ 6850505 h 6858000"/>
              <a:gd name="connsiteX4" fmla="*/ 0 w 5546361"/>
              <a:gd name="connsiteY4" fmla="*/ 6858000 h 6858000"/>
              <a:gd name="connsiteX5" fmla="*/ 0 w 5546361"/>
              <a:gd name="connsiteY5" fmla="*/ 0 h 6858000"/>
              <a:gd name="connsiteX0" fmla="*/ 0 w 5947340"/>
              <a:gd name="connsiteY0" fmla="*/ 0 h 6858000"/>
              <a:gd name="connsiteX1" fmla="*/ 5434377 w 5947340"/>
              <a:gd name="connsiteY1" fmla="*/ 0 h 6858000"/>
              <a:gd name="connsiteX2" fmla="*/ 5546361 w 5947340"/>
              <a:gd name="connsiteY2" fmla="*/ 3207895 h 6858000"/>
              <a:gd name="connsiteX3" fmla="*/ 5329446 w 5947340"/>
              <a:gd name="connsiteY3" fmla="*/ 6850505 h 6858000"/>
              <a:gd name="connsiteX4" fmla="*/ 0 w 5947340"/>
              <a:gd name="connsiteY4" fmla="*/ 6858000 h 6858000"/>
              <a:gd name="connsiteX5" fmla="*/ 0 w 5947340"/>
              <a:gd name="connsiteY5" fmla="*/ 0 h 6858000"/>
              <a:gd name="connsiteX0" fmla="*/ 0 w 5929510"/>
              <a:gd name="connsiteY0" fmla="*/ 0 h 6858000"/>
              <a:gd name="connsiteX1" fmla="*/ 5434377 w 5929510"/>
              <a:gd name="connsiteY1" fmla="*/ 0 h 6858000"/>
              <a:gd name="connsiteX2" fmla="*/ 5546361 w 5929510"/>
              <a:gd name="connsiteY2" fmla="*/ 3207895 h 6858000"/>
              <a:gd name="connsiteX3" fmla="*/ 5329446 w 5929510"/>
              <a:gd name="connsiteY3" fmla="*/ 6850505 h 6858000"/>
              <a:gd name="connsiteX4" fmla="*/ 0 w 5929510"/>
              <a:gd name="connsiteY4" fmla="*/ 6858000 h 6858000"/>
              <a:gd name="connsiteX5" fmla="*/ 0 w 5929510"/>
              <a:gd name="connsiteY5" fmla="*/ 0 h 6858000"/>
              <a:gd name="connsiteX0" fmla="*/ 0 w 5929510"/>
              <a:gd name="connsiteY0" fmla="*/ 0 h 6858000"/>
              <a:gd name="connsiteX1" fmla="*/ 5434377 w 5929510"/>
              <a:gd name="connsiteY1" fmla="*/ 0 h 6858000"/>
              <a:gd name="connsiteX2" fmla="*/ 5546361 w 5929510"/>
              <a:gd name="connsiteY2" fmla="*/ 3207895 h 6858000"/>
              <a:gd name="connsiteX3" fmla="*/ 5329446 w 5929510"/>
              <a:gd name="connsiteY3" fmla="*/ 6850505 h 6858000"/>
              <a:gd name="connsiteX4" fmla="*/ 0 w 5929510"/>
              <a:gd name="connsiteY4" fmla="*/ 6858000 h 6858000"/>
              <a:gd name="connsiteX5" fmla="*/ 0 w 5929510"/>
              <a:gd name="connsiteY5" fmla="*/ 0 h 6858000"/>
              <a:gd name="connsiteX0" fmla="*/ 0 w 5922153"/>
              <a:gd name="connsiteY0" fmla="*/ 0 h 6858000"/>
              <a:gd name="connsiteX1" fmla="*/ 5434377 w 5922153"/>
              <a:gd name="connsiteY1" fmla="*/ 0 h 6858000"/>
              <a:gd name="connsiteX2" fmla="*/ 5546361 w 5922153"/>
              <a:gd name="connsiteY2" fmla="*/ 3207895 h 6858000"/>
              <a:gd name="connsiteX3" fmla="*/ 5291971 w 5922153"/>
              <a:gd name="connsiteY3" fmla="*/ 6858000 h 6858000"/>
              <a:gd name="connsiteX4" fmla="*/ 0 w 5922153"/>
              <a:gd name="connsiteY4" fmla="*/ 6858000 h 6858000"/>
              <a:gd name="connsiteX5" fmla="*/ 0 w 5922153"/>
              <a:gd name="connsiteY5" fmla="*/ 0 h 6858000"/>
              <a:gd name="connsiteX0" fmla="*/ 0 w 5958132"/>
              <a:gd name="connsiteY0" fmla="*/ 0 h 6858000"/>
              <a:gd name="connsiteX1" fmla="*/ 5434377 w 5958132"/>
              <a:gd name="connsiteY1" fmla="*/ 0 h 6858000"/>
              <a:gd name="connsiteX2" fmla="*/ 5546361 w 5958132"/>
              <a:gd name="connsiteY2" fmla="*/ 3207895 h 6858000"/>
              <a:gd name="connsiteX3" fmla="*/ 5291971 w 5958132"/>
              <a:gd name="connsiteY3" fmla="*/ 6858000 h 6858000"/>
              <a:gd name="connsiteX4" fmla="*/ 0 w 5958132"/>
              <a:gd name="connsiteY4" fmla="*/ 6858000 h 6858000"/>
              <a:gd name="connsiteX5" fmla="*/ 0 w 5958132"/>
              <a:gd name="connsiteY5" fmla="*/ 0 h 6858000"/>
              <a:gd name="connsiteX0" fmla="*/ 0 w 5958132"/>
              <a:gd name="connsiteY0" fmla="*/ 0 h 6858000"/>
              <a:gd name="connsiteX1" fmla="*/ 5434377 w 5958132"/>
              <a:gd name="connsiteY1" fmla="*/ 0 h 6858000"/>
              <a:gd name="connsiteX2" fmla="*/ 5546361 w 5958132"/>
              <a:gd name="connsiteY2" fmla="*/ 3207895 h 6858000"/>
              <a:gd name="connsiteX3" fmla="*/ 5291971 w 5958132"/>
              <a:gd name="connsiteY3" fmla="*/ 6858000 h 6858000"/>
              <a:gd name="connsiteX4" fmla="*/ 0 w 5958132"/>
              <a:gd name="connsiteY4" fmla="*/ 6858000 h 6858000"/>
              <a:gd name="connsiteX5" fmla="*/ 0 w 5958132"/>
              <a:gd name="connsiteY5" fmla="*/ 0 h 6858000"/>
              <a:gd name="connsiteX0" fmla="*/ 0 w 5941766"/>
              <a:gd name="connsiteY0" fmla="*/ 0 h 6858000"/>
              <a:gd name="connsiteX1" fmla="*/ 5434377 w 5941766"/>
              <a:gd name="connsiteY1" fmla="*/ 0 h 6858000"/>
              <a:gd name="connsiteX2" fmla="*/ 5546361 w 5941766"/>
              <a:gd name="connsiteY2" fmla="*/ 3207895 h 6858000"/>
              <a:gd name="connsiteX3" fmla="*/ 5291971 w 5941766"/>
              <a:gd name="connsiteY3" fmla="*/ 6858000 h 6858000"/>
              <a:gd name="connsiteX4" fmla="*/ 0 w 5941766"/>
              <a:gd name="connsiteY4" fmla="*/ 6858000 h 6858000"/>
              <a:gd name="connsiteX5" fmla="*/ 0 w 5941766"/>
              <a:gd name="connsiteY5" fmla="*/ 0 h 6858000"/>
              <a:gd name="connsiteX0" fmla="*/ 0 w 5936006"/>
              <a:gd name="connsiteY0" fmla="*/ 0 h 6872990"/>
              <a:gd name="connsiteX1" fmla="*/ 5434377 w 5936006"/>
              <a:gd name="connsiteY1" fmla="*/ 0 h 6872990"/>
              <a:gd name="connsiteX2" fmla="*/ 5546361 w 5936006"/>
              <a:gd name="connsiteY2" fmla="*/ 3207895 h 6872990"/>
              <a:gd name="connsiteX3" fmla="*/ 5261991 w 5936006"/>
              <a:gd name="connsiteY3" fmla="*/ 6872990 h 6872990"/>
              <a:gd name="connsiteX4" fmla="*/ 0 w 5936006"/>
              <a:gd name="connsiteY4" fmla="*/ 6858000 h 6872990"/>
              <a:gd name="connsiteX5" fmla="*/ 0 w 5936006"/>
              <a:gd name="connsiteY5" fmla="*/ 0 h 6872990"/>
              <a:gd name="connsiteX0" fmla="*/ 0 w 5933187"/>
              <a:gd name="connsiteY0" fmla="*/ 0 h 6872990"/>
              <a:gd name="connsiteX1" fmla="*/ 5434377 w 5933187"/>
              <a:gd name="connsiteY1" fmla="*/ 0 h 6872990"/>
              <a:gd name="connsiteX2" fmla="*/ 5546361 w 5933187"/>
              <a:gd name="connsiteY2" fmla="*/ 3207895 h 6872990"/>
              <a:gd name="connsiteX3" fmla="*/ 5247001 w 5933187"/>
              <a:gd name="connsiteY3" fmla="*/ 6872990 h 6872990"/>
              <a:gd name="connsiteX4" fmla="*/ 0 w 5933187"/>
              <a:gd name="connsiteY4" fmla="*/ 6858000 h 6872990"/>
              <a:gd name="connsiteX5" fmla="*/ 0 w 5933187"/>
              <a:gd name="connsiteY5" fmla="*/ 0 h 6872990"/>
              <a:gd name="connsiteX0" fmla="*/ 0 w 5930409"/>
              <a:gd name="connsiteY0" fmla="*/ 0 h 6858000"/>
              <a:gd name="connsiteX1" fmla="*/ 5434377 w 5930409"/>
              <a:gd name="connsiteY1" fmla="*/ 0 h 6858000"/>
              <a:gd name="connsiteX2" fmla="*/ 5546361 w 5930409"/>
              <a:gd name="connsiteY2" fmla="*/ 3207895 h 6858000"/>
              <a:gd name="connsiteX3" fmla="*/ 5232011 w 5930409"/>
              <a:gd name="connsiteY3" fmla="*/ 6858000 h 6858000"/>
              <a:gd name="connsiteX4" fmla="*/ 0 w 5930409"/>
              <a:gd name="connsiteY4" fmla="*/ 6858000 h 6858000"/>
              <a:gd name="connsiteX5" fmla="*/ 0 w 5930409"/>
              <a:gd name="connsiteY5" fmla="*/ 0 h 6858000"/>
              <a:gd name="connsiteX0" fmla="*/ 0 w 5930409"/>
              <a:gd name="connsiteY0" fmla="*/ 0 h 6858000"/>
              <a:gd name="connsiteX1" fmla="*/ 5434377 w 5930409"/>
              <a:gd name="connsiteY1" fmla="*/ 0 h 6858000"/>
              <a:gd name="connsiteX2" fmla="*/ 5546361 w 5930409"/>
              <a:gd name="connsiteY2" fmla="*/ 3207895 h 6858000"/>
              <a:gd name="connsiteX3" fmla="*/ 5232011 w 5930409"/>
              <a:gd name="connsiteY3" fmla="*/ 6858000 h 6858000"/>
              <a:gd name="connsiteX4" fmla="*/ 0 w 5930409"/>
              <a:gd name="connsiteY4" fmla="*/ 6858000 h 6858000"/>
              <a:gd name="connsiteX5" fmla="*/ 0 w 593040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0409" h="6858000">
                <a:moveTo>
                  <a:pt x="0" y="0"/>
                </a:moveTo>
                <a:lnTo>
                  <a:pt x="5434377" y="0"/>
                </a:lnTo>
                <a:cubicBezTo>
                  <a:pt x="5426734" y="7496"/>
                  <a:pt x="4729545" y="1386589"/>
                  <a:pt x="5546361" y="3207895"/>
                </a:cubicBezTo>
                <a:cubicBezTo>
                  <a:pt x="6575833" y="5598825"/>
                  <a:pt x="5206880" y="6858000"/>
                  <a:pt x="5232011" y="6858000"/>
                </a:cubicBezTo>
                <a:lnTo>
                  <a:pt x="0" y="6858000"/>
                </a:lnTo>
                <a:lnTo>
                  <a:pt x="0" y="0"/>
                </a:lnTo>
                <a:close/>
              </a:path>
            </a:pathLst>
          </a:custGeom>
          <a:solidFill>
            <a:srgbClr val="E8F0FD"/>
          </a:solidFill>
        </p:spPr>
        <p:txBody>
          <a:bodyPr/>
          <a:lstStyle>
            <a:lvl1pPr marL="0" indent="0">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en-GB" dirty="0"/>
              <a:t>         </a:t>
            </a:r>
            <a:r>
              <a:rPr lang="en-GB" dirty="0" err="1"/>
              <a:t>Klikk</a:t>
            </a:r>
            <a:r>
              <a:rPr lang="en-GB" dirty="0"/>
              <a:t> </a:t>
            </a:r>
            <a:r>
              <a:rPr lang="en-GB" dirty="0" err="1"/>
              <a:t>på</a:t>
            </a:r>
            <a:r>
              <a:rPr lang="en-GB" dirty="0"/>
              <a:t> </a:t>
            </a:r>
            <a:r>
              <a:rPr lang="en-GB" dirty="0" err="1"/>
              <a:t>ikonet</a:t>
            </a:r>
            <a:r>
              <a:rPr lang="en-GB" dirty="0"/>
              <a:t> for å </a:t>
            </a:r>
            <a:r>
              <a:rPr lang="en-GB" dirty="0" err="1"/>
              <a:t>legge</a:t>
            </a:r>
            <a:r>
              <a:rPr lang="en-GB" dirty="0"/>
              <a:t> </a:t>
            </a:r>
            <a:r>
              <a:rPr lang="en-GB" dirty="0" err="1"/>
              <a:t>til</a:t>
            </a:r>
            <a:r>
              <a:rPr lang="en-GB" dirty="0"/>
              <a:t> et </a:t>
            </a:r>
            <a:r>
              <a:rPr lang="en-GB" dirty="0" err="1"/>
              <a:t>bilde</a:t>
            </a:r>
            <a:endParaRPr lang="en-NO" dirty="0"/>
          </a:p>
          <a:p>
            <a:endParaRPr lang="en-NO" dirty="0"/>
          </a:p>
        </p:txBody>
      </p:sp>
      <p:pic>
        <p:nvPicPr>
          <p:cNvPr id="5" name="Bilde 4">
            <a:extLst>
              <a:ext uri="{FF2B5EF4-FFF2-40B4-BE49-F238E27FC236}">
                <a16:creationId xmlns:a16="http://schemas.microsoft.com/office/drawing/2014/main" id="{9D210F3F-A8F3-4E75-9D71-6D7B06BF2BE7}"/>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376035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kst og to bilder høyre">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A0ED9654-49DD-5E8A-A069-8EC3ABC66A69}"/>
              </a:ext>
            </a:extLst>
          </p:cNvPr>
          <p:cNvSpPr>
            <a:spLocks noGrp="1"/>
          </p:cNvSpPr>
          <p:nvPr>
            <p:ph type="body" sz="quarter" idx="11" hasCustomPrompt="1"/>
          </p:nvPr>
        </p:nvSpPr>
        <p:spPr>
          <a:xfrm>
            <a:off x="510223" y="782933"/>
            <a:ext cx="5396801" cy="563231"/>
          </a:xfrm>
          <a:prstGeom prst="rect">
            <a:avLst/>
          </a:prstGeom>
        </p:spPr>
        <p:txBody>
          <a:bodyPr>
            <a:no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6" name="Picture Placeholder 5">
            <a:extLst>
              <a:ext uri="{FF2B5EF4-FFF2-40B4-BE49-F238E27FC236}">
                <a16:creationId xmlns:a16="http://schemas.microsoft.com/office/drawing/2014/main" id="{91A4EE11-2DA3-9323-25C4-35F6633FE1A6}"/>
              </a:ext>
            </a:extLst>
          </p:cNvPr>
          <p:cNvSpPr>
            <a:spLocks noGrp="1"/>
          </p:cNvSpPr>
          <p:nvPr>
            <p:ph type="pic" sz="quarter" idx="13"/>
          </p:nvPr>
        </p:nvSpPr>
        <p:spPr>
          <a:xfrm>
            <a:off x="6362700" y="0"/>
            <a:ext cx="5829300" cy="3429000"/>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r>
              <a:rPr lang="nb-NO" dirty="0"/>
              <a:t>Klikk på ikonet for å legge til et bilde</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p:txBody>
      </p:sp>
      <p:sp>
        <p:nvSpPr>
          <p:cNvPr id="7" name="Picture Placeholder 5">
            <a:extLst>
              <a:ext uri="{FF2B5EF4-FFF2-40B4-BE49-F238E27FC236}">
                <a16:creationId xmlns:a16="http://schemas.microsoft.com/office/drawing/2014/main" id="{297130F6-E991-FAD2-4C9B-80A29C5E5E2E}"/>
              </a:ext>
            </a:extLst>
          </p:cNvPr>
          <p:cNvSpPr>
            <a:spLocks noGrp="1"/>
          </p:cNvSpPr>
          <p:nvPr>
            <p:ph type="pic" sz="quarter" idx="14"/>
          </p:nvPr>
        </p:nvSpPr>
        <p:spPr>
          <a:xfrm>
            <a:off x="6362700" y="3429958"/>
            <a:ext cx="5829300" cy="3428042"/>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en-GB" dirty="0"/>
          </a:p>
          <a:p>
            <a:r>
              <a:rPr lang="nb-NO" dirty="0"/>
              <a:t>Klikk på ikonet for å legge til et bilde</a:t>
            </a:r>
          </a:p>
        </p:txBody>
      </p:sp>
      <p:sp>
        <p:nvSpPr>
          <p:cNvPr id="8" name="Content Placeholder 9">
            <a:extLst>
              <a:ext uri="{FF2B5EF4-FFF2-40B4-BE49-F238E27FC236}">
                <a16:creationId xmlns:a16="http://schemas.microsoft.com/office/drawing/2014/main" id="{F07C6595-7EA2-8667-4A35-DEC527874970}"/>
              </a:ext>
            </a:extLst>
          </p:cNvPr>
          <p:cNvSpPr>
            <a:spLocks noGrp="1"/>
          </p:cNvSpPr>
          <p:nvPr>
            <p:ph sz="quarter" idx="15" hasCustomPrompt="1"/>
          </p:nvPr>
        </p:nvSpPr>
        <p:spPr>
          <a:xfrm>
            <a:off x="509588" y="1530350"/>
            <a:ext cx="5406581" cy="4459288"/>
          </a:xfrm>
          <a:prstGeom prst="rect">
            <a:avLst/>
          </a:prstGeom>
        </p:spPr>
        <p:txBody>
          <a:bodyPr/>
          <a:lstStyle>
            <a:lvl1pPr marL="0" indent="0">
              <a:buNone/>
              <a:defRPr sz="2400">
                <a:solidFill>
                  <a:schemeClr val="tx2"/>
                </a:solidFill>
                <a:latin typeface="+mn-lt"/>
              </a:defRPr>
            </a:lvl1pPr>
          </a:lstStyle>
          <a:p>
            <a:pPr lvl="0"/>
            <a:r>
              <a:rPr lang="nb-NO" dirty="0"/>
              <a:t>Klikk på et ikon for å legge til et innhold</a:t>
            </a:r>
          </a:p>
        </p:txBody>
      </p:sp>
      <p:pic>
        <p:nvPicPr>
          <p:cNvPr id="4" name="Bilde 3">
            <a:extLst>
              <a:ext uri="{FF2B5EF4-FFF2-40B4-BE49-F238E27FC236}">
                <a16:creationId xmlns:a16="http://schemas.microsoft.com/office/drawing/2014/main" id="{C97D8874-FAE5-3133-E340-9DA09E3BF521}"/>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833797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kst og to bilder bunn">
    <p:bg>
      <p:bgPr>
        <a:solidFill>
          <a:schemeClr val="bg1"/>
        </a:solidFill>
        <a:effectLst/>
      </p:bgPr>
    </p:bg>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0003FF3C-722B-D880-AD61-FD2F3EE96311}"/>
              </a:ext>
            </a:extLst>
          </p:cNvPr>
          <p:cNvSpPr>
            <a:spLocks noGrp="1"/>
          </p:cNvSpPr>
          <p:nvPr>
            <p:ph type="pic" sz="quarter" idx="13"/>
          </p:nvPr>
        </p:nvSpPr>
        <p:spPr>
          <a:xfrm>
            <a:off x="0" y="3275642"/>
            <a:ext cx="6096000" cy="3582358"/>
          </a:xfrm>
          <a:prstGeom prst="rect">
            <a:avLst/>
          </a:prstGeom>
          <a:solidFill>
            <a:srgbClr val="E8F0FD"/>
          </a:solidFill>
        </p:spPr>
        <p:txBody>
          <a:bodyPr/>
          <a:lstStyle>
            <a:lvl1pPr marL="0" indent="0" algn="ctr">
              <a:buNone/>
              <a:defRPr sz="2400">
                <a:latin typeface="+mj-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endParaRPr lang="nb-NO" dirty="0"/>
          </a:p>
        </p:txBody>
      </p:sp>
      <p:sp>
        <p:nvSpPr>
          <p:cNvPr id="6" name="Picture Placeholder 5">
            <a:extLst>
              <a:ext uri="{FF2B5EF4-FFF2-40B4-BE49-F238E27FC236}">
                <a16:creationId xmlns:a16="http://schemas.microsoft.com/office/drawing/2014/main" id="{BB6C553C-99D3-8698-6B0A-D694C6A98A90}"/>
              </a:ext>
            </a:extLst>
          </p:cNvPr>
          <p:cNvSpPr>
            <a:spLocks noGrp="1"/>
          </p:cNvSpPr>
          <p:nvPr>
            <p:ph type="pic" sz="quarter" idx="14"/>
          </p:nvPr>
        </p:nvSpPr>
        <p:spPr>
          <a:xfrm>
            <a:off x="6096000" y="3275642"/>
            <a:ext cx="6096000" cy="3582358"/>
          </a:xfrm>
          <a:prstGeom prst="rect">
            <a:avLst/>
          </a:prstGeom>
          <a:solidFill>
            <a:srgbClr val="E8F0FD"/>
          </a:solidFill>
        </p:spPr>
        <p:txBody>
          <a:bodyPr/>
          <a:lstStyle>
            <a:lvl1pPr marL="0" indent="0">
              <a:buNone/>
              <a:defRPr sz="2400">
                <a:latin typeface="+mj-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endParaRPr lang="nb-NO" dirty="0"/>
          </a:p>
        </p:txBody>
      </p:sp>
      <p:sp>
        <p:nvSpPr>
          <p:cNvPr id="3" name="Text Placeholder 7">
            <a:extLst>
              <a:ext uri="{FF2B5EF4-FFF2-40B4-BE49-F238E27FC236}">
                <a16:creationId xmlns:a16="http://schemas.microsoft.com/office/drawing/2014/main" id="{003136CB-F870-869D-0C83-499BDEDA3A81}"/>
              </a:ext>
            </a:extLst>
          </p:cNvPr>
          <p:cNvSpPr>
            <a:spLocks noGrp="1"/>
          </p:cNvSpPr>
          <p:nvPr>
            <p:ph type="body" sz="quarter" idx="11" hasCustomPrompt="1"/>
          </p:nvPr>
        </p:nvSpPr>
        <p:spPr>
          <a:xfrm>
            <a:off x="510223" y="782933"/>
            <a:ext cx="11157521" cy="616099"/>
          </a:xfrm>
          <a:prstGeom prst="rect">
            <a:avLst/>
          </a:prstGeom>
        </p:spPr>
        <p:txBody>
          <a:bodyPr>
            <a:noAutofit/>
          </a:bodyPr>
          <a:lstStyle>
            <a:lvl1pPr marL="0" indent="0">
              <a:buFontTx/>
              <a:buNone/>
              <a:defRPr sz="34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8" name="Content Placeholder 9">
            <a:extLst>
              <a:ext uri="{FF2B5EF4-FFF2-40B4-BE49-F238E27FC236}">
                <a16:creationId xmlns:a16="http://schemas.microsoft.com/office/drawing/2014/main" id="{2C263B7F-333D-430C-F9C9-806BC27BBC8E}"/>
              </a:ext>
            </a:extLst>
          </p:cNvPr>
          <p:cNvSpPr>
            <a:spLocks noGrp="1"/>
          </p:cNvSpPr>
          <p:nvPr>
            <p:ph sz="quarter" idx="15" hasCustomPrompt="1"/>
          </p:nvPr>
        </p:nvSpPr>
        <p:spPr>
          <a:xfrm>
            <a:off x="509588" y="1530350"/>
            <a:ext cx="11158156" cy="1390650"/>
          </a:xfrm>
          <a:prstGeom prst="rect">
            <a:avLst/>
          </a:prstGeom>
        </p:spPr>
        <p:txBody>
          <a:bodyPr>
            <a:noAutofit/>
          </a:bodyPr>
          <a:lstStyle>
            <a:lvl1pPr marL="0" indent="0">
              <a:buNone/>
              <a:defRPr sz="2000">
                <a:solidFill>
                  <a:schemeClr val="tx2"/>
                </a:solidFill>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et ikon for å legge til et innhold</a:t>
            </a:r>
          </a:p>
        </p:txBody>
      </p:sp>
      <p:pic>
        <p:nvPicPr>
          <p:cNvPr id="4" name="Bilde 3">
            <a:extLst>
              <a:ext uri="{FF2B5EF4-FFF2-40B4-BE49-F238E27FC236}">
                <a16:creationId xmlns:a16="http://schemas.microsoft.com/office/drawing/2014/main" id="{C60760C8-1E88-FFCC-52F0-B0556B7338F0}"/>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803341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Forside med bilde - grønn">
    <p:bg>
      <p:bgPr>
        <a:solidFill>
          <a:schemeClr val="tx2"/>
        </a:solidFill>
        <a:effectLst/>
      </p:bgPr>
    </p:bg>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3B3F60FF-3935-B3B8-AFC2-7A83F49A90C7}"/>
              </a:ext>
            </a:extLst>
          </p:cNvPr>
          <p:cNvSpPr>
            <a:spLocks noGrp="1"/>
          </p:cNvSpPr>
          <p:nvPr>
            <p:ph type="body" sz="quarter" idx="11" hasCustomPrompt="1"/>
          </p:nvPr>
        </p:nvSpPr>
        <p:spPr>
          <a:xfrm>
            <a:off x="510223" y="2245973"/>
            <a:ext cx="4175125" cy="1183027"/>
          </a:xfrm>
          <a:prstGeom prst="rect">
            <a:avLst/>
          </a:prstGeom>
        </p:spPr>
        <p:txBody>
          <a:bodyPr anchor="b" anchorCtr="0">
            <a:noAutofit/>
          </a:bodyPr>
          <a:lstStyle>
            <a:lvl1pPr marL="0" indent="0">
              <a:lnSpc>
                <a:spcPct val="100000"/>
              </a:lnSpc>
              <a:buFontTx/>
              <a:buNone/>
              <a:defRPr sz="4000" b="1">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6" name="Picture Placeholder 6">
            <a:extLst>
              <a:ext uri="{FF2B5EF4-FFF2-40B4-BE49-F238E27FC236}">
                <a16:creationId xmlns:a16="http://schemas.microsoft.com/office/drawing/2014/main" id="{C10C133A-DC1D-EC06-29AE-3782E866C2C9}"/>
              </a:ext>
            </a:extLst>
          </p:cNvPr>
          <p:cNvSpPr>
            <a:spLocks noGrp="1"/>
          </p:cNvSpPr>
          <p:nvPr>
            <p:ph type="pic" sz="quarter" idx="10"/>
          </p:nvPr>
        </p:nvSpPr>
        <p:spPr>
          <a:xfrm>
            <a:off x="4777439" y="0"/>
            <a:ext cx="7414562" cy="6871751"/>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4562" h="6871751">
                <a:moveTo>
                  <a:pt x="523965" y="0"/>
                </a:moveTo>
                <a:lnTo>
                  <a:pt x="7414562" y="0"/>
                </a:lnTo>
                <a:lnTo>
                  <a:pt x="7414562" y="6858000"/>
                </a:ln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800" b="0" i="0" u="none" strike="noStrike" kern="1200" cap="none" spc="0" baseline="0" smtClean="0">
                <a:solidFill>
                  <a:srgbClr val="001731"/>
                </a:solidFill>
                <a:uFillTx/>
                <a:latin typeface="+mj-lt"/>
              </a:defRPr>
            </a:lvl1pPr>
          </a:lstStyle>
          <a:p>
            <a:r>
              <a:rPr lang="nb-NO"/>
              <a:t>Klikk på ikonet for å legge til et bilde</a:t>
            </a:r>
            <a:endParaRPr lang="en-NO" dirty="0"/>
          </a:p>
        </p:txBody>
      </p:sp>
      <p:sp>
        <p:nvSpPr>
          <p:cNvPr id="11" name="Wave 9">
            <a:extLst>
              <a:ext uri="{FF2B5EF4-FFF2-40B4-BE49-F238E27FC236}">
                <a16:creationId xmlns:a16="http://schemas.microsoft.com/office/drawing/2014/main" id="{F48D6DF3-CB92-E5CE-05D6-8C7BA722A748}"/>
              </a:ext>
            </a:extLst>
          </p:cNvPr>
          <p:cNvSpPr/>
          <p:nvPr userDrawn="1"/>
        </p:nvSpPr>
        <p:spPr>
          <a:xfrm>
            <a:off x="605470" y="436540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Text Placeholder 11">
            <a:extLst>
              <a:ext uri="{FF2B5EF4-FFF2-40B4-BE49-F238E27FC236}">
                <a16:creationId xmlns:a16="http://schemas.microsoft.com/office/drawing/2014/main" id="{50E9445A-0EFB-49C5-7834-4BF9713E08D5}"/>
              </a:ext>
            </a:extLst>
          </p:cNvPr>
          <p:cNvSpPr>
            <a:spLocks noGrp="1"/>
          </p:cNvSpPr>
          <p:nvPr>
            <p:ph type="body" sz="quarter" idx="12" hasCustomPrompt="1"/>
          </p:nvPr>
        </p:nvSpPr>
        <p:spPr>
          <a:xfrm>
            <a:off x="510223" y="3524185"/>
            <a:ext cx="4033837" cy="654525"/>
          </a:xfrm>
          <a:prstGeom prst="rect">
            <a:avLst/>
          </a:prstGeom>
        </p:spPr>
        <p:txBody>
          <a:bodyPr>
            <a:noAutofit/>
          </a:bodyPr>
          <a:lstStyle>
            <a:lvl1pPr marL="0" indent="0">
              <a:buNone/>
              <a:defRPr sz="2400" kern="1200" spc="-50" baseline="0">
                <a:solidFill>
                  <a:schemeClr val="bg1"/>
                </a:solidFill>
                <a:latin typeface="+mj-lt"/>
              </a:defRPr>
            </a:lvl1pPr>
          </a:lstStyle>
          <a:p>
            <a:pPr lvl="0"/>
            <a:r>
              <a:rPr lang="nb-NO" dirty="0"/>
              <a:t>Eventuelt undertittel med litt lengre tekst</a:t>
            </a:r>
          </a:p>
        </p:txBody>
      </p:sp>
      <p:pic>
        <p:nvPicPr>
          <p:cNvPr id="5" name="Bilde 4">
            <a:extLst>
              <a:ext uri="{FF2B5EF4-FFF2-40B4-BE49-F238E27FC236}">
                <a16:creationId xmlns:a16="http://schemas.microsoft.com/office/drawing/2014/main" id="{EF15BF16-8BC5-558F-0448-3E82443FCC37}"/>
              </a:ext>
            </a:extLst>
          </p:cNvPr>
          <p:cNvPicPr>
            <a:picLocks noChangeAspect="1"/>
          </p:cNvPicPr>
          <p:nvPr userDrawn="1"/>
        </p:nvPicPr>
        <p:blipFill>
          <a:blip r:embed="rId2"/>
          <a:stretch>
            <a:fillRect/>
          </a:stretch>
        </p:blipFill>
        <p:spPr>
          <a:xfrm>
            <a:off x="597021" y="603876"/>
            <a:ext cx="2235080" cy="660982"/>
          </a:xfrm>
          <a:prstGeom prst="rect">
            <a:avLst/>
          </a:prstGeom>
        </p:spPr>
      </p:pic>
    </p:spTree>
    <p:extLst>
      <p:ext uri="{BB962C8B-B14F-4D97-AF65-F5344CB8AC3E}">
        <p14:creationId xmlns:p14="http://schemas.microsoft.com/office/powerpoint/2010/main" val="29386942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ildecollage 4 bilder">
    <p:bg>
      <p:bgPr>
        <a:solidFill>
          <a:srgbClr val="E8F0FD"/>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CFA74BE5-4F5B-17EC-B9EC-5E680FB9EEE0}"/>
              </a:ext>
            </a:extLst>
          </p:cNvPr>
          <p:cNvSpPr>
            <a:spLocks noGrp="1"/>
          </p:cNvSpPr>
          <p:nvPr>
            <p:ph type="pic" sz="quarter" idx="13"/>
          </p:nvPr>
        </p:nvSpPr>
        <p:spPr>
          <a:xfrm>
            <a:off x="0" y="0"/>
            <a:ext cx="6096000" cy="3429000"/>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p:txBody>
      </p:sp>
      <p:sp>
        <p:nvSpPr>
          <p:cNvPr id="4" name="Picture Placeholder 5">
            <a:extLst>
              <a:ext uri="{FF2B5EF4-FFF2-40B4-BE49-F238E27FC236}">
                <a16:creationId xmlns:a16="http://schemas.microsoft.com/office/drawing/2014/main" id="{20B46665-5A6B-1AEC-5259-46F13A5B57CC}"/>
              </a:ext>
            </a:extLst>
          </p:cNvPr>
          <p:cNvSpPr>
            <a:spLocks noGrp="1"/>
          </p:cNvSpPr>
          <p:nvPr>
            <p:ph type="pic" sz="quarter" idx="14"/>
          </p:nvPr>
        </p:nvSpPr>
        <p:spPr>
          <a:xfrm>
            <a:off x="6096000" y="0"/>
            <a:ext cx="6096000" cy="3429000"/>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p:txBody>
      </p:sp>
      <p:sp>
        <p:nvSpPr>
          <p:cNvPr id="5" name="Picture Placeholder 5">
            <a:extLst>
              <a:ext uri="{FF2B5EF4-FFF2-40B4-BE49-F238E27FC236}">
                <a16:creationId xmlns:a16="http://schemas.microsoft.com/office/drawing/2014/main" id="{04C6B2A5-F9E1-6CA1-CD7A-F676F675CCE1}"/>
              </a:ext>
            </a:extLst>
          </p:cNvPr>
          <p:cNvSpPr>
            <a:spLocks noGrp="1"/>
          </p:cNvSpPr>
          <p:nvPr>
            <p:ph type="pic" sz="quarter" idx="15"/>
          </p:nvPr>
        </p:nvSpPr>
        <p:spPr>
          <a:xfrm>
            <a:off x="0" y="3429000"/>
            <a:ext cx="6096000" cy="3429000"/>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p:txBody>
      </p:sp>
      <p:sp>
        <p:nvSpPr>
          <p:cNvPr id="6" name="Picture Placeholder 5">
            <a:extLst>
              <a:ext uri="{FF2B5EF4-FFF2-40B4-BE49-F238E27FC236}">
                <a16:creationId xmlns:a16="http://schemas.microsoft.com/office/drawing/2014/main" id="{A5FF10FB-95A4-D801-DA9D-5D590EE0EE62}"/>
              </a:ext>
            </a:extLst>
          </p:cNvPr>
          <p:cNvSpPr>
            <a:spLocks noGrp="1"/>
          </p:cNvSpPr>
          <p:nvPr>
            <p:ph type="pic" sz="quarter" idx="16"/>
          </p:nvPr>
        </p:nvSpPr>
        <p:spPr>
          <a:xfrm>
            <a:off x="6096000" y="3429000"/>
            <a:ext cx="6096000" cy="3429000"/>
          </a:xfrm>
          <a:prstGeom prst="rect">
            <a:avLst/>
          </a:prstGeom>
          <a:solidFill>
            <a:srgbClr val="E8F0FD"/>
          </a:solidFill>
        </p:spPr>
        <p:txBody>
          <a:bodyPr/>
          <a:lstStyle>
            <a:lvl1pPr marL="0" indent="0" algn="ctr">
              <a:buNone/>
              <a:defRPr sz="2400">
                <a:latin typeface="+mn-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Klikk på ikonet for å legge til et bilde</a:t>
            </a:r>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p:txBody>
      </p:sp>
      <p:pic>
        <p:nvPicPr>
          <p:cNvPr id="10" name="Bilde 9">
            <a:extLst>
              <a:ext uri="{FF2B5EF4-FFF2-40B4-BE49-F238E27FC236}">
                <a16:creationId xmlns:a16="http://schemas.microsoft.com/office/drawing/2014/main" id="{08AD5619-33FC-1ED9-E89C-14F99E93B154}"/>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22936433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ildecollage 3 bilder og tekst">
    <p:bg>
      <p:bgPr>
        <a:solidFill>
          <a:schemeClr val="tx2"/>
        </a:solidFill>
        <a:effectLst/>
      </p:bgPr>
    </p:bg>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CB9585C4-D198-DF3A-BD05-4859F806B5C5}"/>
              </a:ext>
            </a:extLst>
          </p:cNvPr>
          <p:cNvSpPr>
            <a:spLocks noGrp="1"/>
          </p:cNvSpPr>
          <p:nvPr>
            <p:ph type="pic" sz="quarter" idx="14"/>
          </p:nvPr>
        </p:nvSpPr>
        <p:spPr>
          <a:xfrm>
            <a:off x="6096000" y="0"/>
            <a:ext cx="6096000" cy="3429000"/>
          </a:xfrm>
          <a:prstGeom prst="rect">
            <a:avLst/>
          </a:prstGeom>
          <a:solidFill>
            <a:srgbClr val="E8F0FD"/>
          </a:solidFill>
        </p:spPr>
        <p:txBody>
          <a:bodyPr/>
          <a:lstStyle>
            <a:lvl1pPr marL="0" indent="0">
              <a:buNone/>
              <a:defRPr sz="2400"/>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           Klikk på ikonet for å legge til et bilde</a:t>
            </a:r>
          </a:p>
          <a:p>
            <a:endParaRPr lang="nb-NO" dirty="0"/>
          </a:p>
        </p:txBody>
      </p:sp>
      <p:sp>
        <p:nvSpPr>
          <p:cNvPr id="5" name="Picture Placeholder 5">
            <a:extLst>
              <a:ext uri="{FF2B5EF4-FFF2-40B4-BE49-F238E27FC236}">
                <a16:creationId xmlns:a16="http://schemas.microsoft.com/office/drawing/2014/main" id="{2E2D9869-7644-9501-50A3-23BB0DABB7AB}"/>
              </a:ext>
            </a:extLst>
          </p:cNvPr>
          <p:cNvSpPr>
            <a:spLocks noGrp="1"/>
          </p:cNvSpPr>
          <p:nvPr>
            <p:ph type="pic" sz="quarter" idx="15"/>
          </p:nvPr>
        </p:nvSpPr>
        <p:spPr>
          <a:xfrm>
            <a:off x="0" y="3429000"/>
            <a:ext cx="6096000" cy="3429000"/>
          </a:xfrm>
          <a:prstGeom prst="rect">
            <a:avLst/>
          </a:prstGeom>
          <a:solidFill>
            <a:srgbClr val="E8F0FD"/>
          </a:solidFill>
        </p:spPr>
        <p:txBody>
          <a:bodyPr/>
          <a:lstStyle>
            <a:lvl1pPr marL="0" indent="0">
              <a:buNone/>
              <a:defRPr sz="2400"/>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          Klikk på ikonet for å legge til et bilde</a:t>
            </a:r>
          </a:p>
        </p:txBody>
      </p:sp>
      <p:sp>
        <p:nvSpPr>
          <p:cNvPr id="6" name="Picture Placeholder 5">
            <a:extLst>
              <a:ext uri="{FF2B5EF4-FFF2-40B4-BE49-F238E27FC236}">
                <a16:creationId xmlns:a16="http://schemas.microsoft.com/office/drawing/2014/main" id="{DE715C98-C818-8FF1-A8B5-81C55DF49E96}"/>
              </a:ext>
            </a:extLst>
          </p:cNvPr>
          <p:cNvSpPr>
            <a:spLocks noGrp="1"/>
          </p:cNvSpPr>
          <p:nvPr>
            <p:ph type="pic" sz="quarter" idx="16" hasCustomPrompt="1"/>
          </p:nvPr>
        </p:nvSpPr>
        <p:spPr>
          <a:xfrm>
            <a:off x="6096000" y="3429000"/>
            <a:ext cx="6096000" cy="3429000"/>
          </a:xfrm>
          <a:prstGeom prst="rect">
            <a:avLst/>
          </a:prstGeom>
          <a:solidFill>
            <a:srgbClr val="E8F0FD"/>
          </a:solidFill>
        </p:spPr>
        <p:txBody>
          <a:bodyPr/>
          <a:lstStyle>
            <a:lvl1pPr marL="0" indent="0">
              <a:buNone/>
              <a:defRPr sz="2400"/>
            </a:lvl1pPr>
          </a:lstStyle>
          <a:p>
            <a:r>
              <a:rPr lang="nb-NO" dirty="0"/>
              <a:t> </a:t>
            </a:r>
          </a:p>
          <a:p>
            <a:endParaRPr lang="nb-NO" dirty="0"/>
          </a:p>
          <a:p>
            <a:r>
              <a:rPr lang="nb-NO" dirty="0"/>
              <a:t>          Klikk på ikonet for å legge til et bilde</a:t>
            </a:r>
          </a:p>
        </p:txBody>
      </p:sp>
      <p:sp>
        <p:nvSpPr>
          <p:cNvPr id="7" name="Text Placeholder 7">
            <a:extLst>
              <a:ext uri="{FF2B5EF4-FFF2-40B4-BE49-F238E27FC236}">
                <a16:creationId xmlns:a16="http://schemas.microsoft.com/office/drawing/2014/main" id="{903FA808-809A-F7D1-BB3E-04F6F8D858A2}"/>
              </a:ext>
            </a:extLst>
          </p:cNvPr>
          <p:cNvSpPr>
            <a:spLocks noGrp="1"/>
          </p:cNvSpPr>
          <p:nvPr>
            <p:ph type="body" sz="quarter" idx="11" hasCustomPrompt="1"/>
          </p:nvPr>
        </p:nvSpPr>
        <p:spPr>
          <a:xfrm>
            <a:off x="662623" y="637828"/>
            <a:ext cx="4976177" cy="677709"/>
          </a:xfrm>
          <a:prstGeom prst="rect">
            <a:avLst/>
          </a:prstGeom>
        </p:spPr>
        <p:txBody>
          <a:bodyPr>
            <a:normAutofit/>
          </a:bodyPr>
          <a:lstStyle>
            <a:lvl1pPr marL="0" indent="0">
              <a:buFontTx/>
              <a:buNone/>
              <a:defRPr sz="3000" b="1">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Overskrift</a:t>
            </a:r>
          </a:p>
        </p:txBody>
      </p:sp>
      <p:sp>
        <p:nvSpPr>
          <p:cNvPr id="8" name="Text Placeholder 11">
            <a:extLst>
              <a:ext uri="{FF2B5EF4-FFF2-40B4-BE49-F238E27FC236}">
                <a16:creationId xmlns:a16="http://schemas.microsoft.com/office/drawing/2014/main" id="{F0C80124-A65C-C236-44F5-50169412D719}"/>
              </a:ext>
            </a:extLst>
          </p:cNvPr>
          <p:cNvSpPr>
            <a:spLocks noGrp="1"/>
          </p:cNvSpPr>
          <p:nvPr>
            <p:ph type="body" sz="quarter" idx="12" hasCustomPrompt="1"/>
          </p:nvPr>
        </p:nvSpPr>
        <p:spPr>
          <a:xfrm>
            <a:off x="671767" y="1257066"/>
            <a:ext cx="4967033" cy="1765534"/>
          </a:xfrm>
          <a:prstGeom prst="rect">
            <a:avLst/>
          </a:prstGeom>
        </p:spPr>
        <p:txBody>
          <a:bodyPr>
            <a:noAutofit/>
          </a:bodyPr>
          <a:lstStyle>
            <a:lvl1pPr marL="0" indent="0">
              <a:buNone/>
              <a:defRPr sz="1600" kern="1200" spc="-50" baseline="0">
                <a:solidFill>
                  <a:schemeClr val="bg1"/>
                </a:solidFill>
                <a:latin typeface="+mn-lt"/>
              </a:defRPr>
            </a:lvl1pPr>
          </a:lstStyle>
          <a:p>
            <a:pPr lvl="0"/>
            <a:r>
              <a:rPr lang="nb-NO" dirty="0"/>
              <a:t>Klikk for å legge til tekst</a:t>
            </a:r>
          </a:p>
        </p:txBody>
      </p:sp>
      <p:pic>
        <p:nvPicPr>
          <p:cNvPr id="11" name="Bilde 10">
            <a:extLst>
              <a:ext uri="{FF2B5EF4-FFF2-40B4-BE49-F238E27FC236}">
                <a16:creationId xmlns:a16="http://schemas.microsoft.com/office/drawing/2014/main" id="{04131CD7-7F1D-975B-AD39-EA1163920829}"/>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4120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Heldekkende bilde">
    <p:bg>
      <p:bgPr>
        <a:solidFill>
          <a:srgbClr val="E8F0FD"/>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018231B8-08E2-D9C1-309B-CF99BD94DD33}"/>
              </a:ext>
            </a:extLst>
          </p:cNvPr>
          <p:cNvSpPr>
            <a:spLocks noGrp="1"/>
          </p:cNvSpPr>
          <p:nvPr>
            <p:ph type="pic" sz="quarter" idx="15"/>
          </p:nvPr>
        </p:nvSpPr>
        <p:spPr>
          <a:xfrm>
            <a:off x="0" y="0"/>
            <a:ext cx="12192000" cy="6858000"/>
          </a:xfrm>
          <a:prstGeom prst="rect">
            <a:avLst/>
          </a:prstGeom>
          <a:solidFill>
            <a:srgbClr val="E8F0FD"/>
          </a:solidFill>
        </p:spPr>
        <p:txBody>
          <a:bodyPr/>
          <a:lstStyle>
            <a:lvl1pPr marL="0" indent="0" algn="ctr">
              <a:buNone/>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endParaRPr lang="nb-NO" dirty="0"/>
          </a:p>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		  	      Klikk på ikonet for å legge til et bilde</a:t>
            </a:r>
          </a:p>
          <a:p>
            <a:endParaRPr lang="nb-NO" dirty="0"/>
          </a:p>
        </p:txBody>
      </p:sp>
      <p:pic>
        <p:nvPicPr>
          <p:cNvPr id="7" name="Bilde 6">
            <a:extLst>
              <a:ext uri="{FF2B5EF4-FFF2-40B4-BE49-F238E27FC236}">
                <a16:creationId xmlns:a16="http://schemas.microsoft.com/office/drawing/2014/main" id="{EA0917F1-C8E0-497B-3055-23A3F68E7A4F}"/>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2260304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Mellomoverskrift hvit">
    <p:bg>
      <p:bgPr>
        <a:solidFill>
          <a:schemeClr val="bg1"/>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B0A3FE53-A145-4E7A-F69D-DC06B8B9C1BC}"/>
              </a:ext>
            </a:extLst>
          </p:cNvPr>
          <p:cNvSpPr/>
          <p:nvPr userDrawn="1"/>
        </p:nvSpPr>
        <p:spPr>
          <a:xfrm>
            <a:off x="605470" y="385023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72FC1738-8CE4-DE26-9EA1-C535159F5358}"/>
              </a:ext>
            </a:extLst>
          </p:cNvPr>
          <p:cNvSpPr>
            <a:spLocks noGrp="1"/>
          </p:cNvSpPr>
          <p:nvPr>
            <p:ph type="body" sz="quarter" idx="11" hasCustomPrompt="1"/>
          </p:nvPr>
        </p:nvSpPr>
        <p:spPr>
          <a:xfrm>
            <a:off x="510223" y="2004646"/>
            <a:ext cx="9040177" cy="1297355"/>
          </a:xfrm>
          <a:prstGeom prst="rect">
            <a:avLst/>
          </a:prstGeom>
          <a:noFill/>
        </p:spPr>
        <p:txBody>
          <a:bodyPr anchor="b" anchorCtr="0">
            <a:normAutofit/>
          </a:bodyPr>
          <a:lstStyle>
            <a:lvl1pPr marL="0" indent="0">
              <a:lnSpc>
                <a:spcPct val="100000"/>
              </a:lnSpc>
              <a:buFontTx/>
              <a:buNone/>
              <a:defRPr sz="4000" b="1" spc="-150">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Mellomoverskrift</a:t>
            </a:r>
          </a:p>
        </p:txBody>
      </p:sp>
      <p:sp>
        <p:nvSpPr>
          <p:cNvPr id="5" name="Text Placeholder 11">
            <a:extLst>
              <a:ext uri="{FF2B5EF4-FFF2-40B4-BE49-F238E27FC236}">
                <a16:creationId xmlns:a16="http://schemas.microsoft.com/office/drawing/2014/main" id="{3CA52A65-2D69-FC9A-226C-AD33F8F193C0}"/>
              </a:ext>
            </a:extLst>
          </p:cNvPr>
          <p:cNvSpPr>
            <a:spLocks noGrp="1"/>
          </p:cNvSpPr>
          <p:nvPr>
            <p:ph type="body" sz="quarter" idx="12" hasCustomPrompt="1"/>
          </p:nvPr>
        </p:nvSpPr>
        <p:spPr>
          <a:xfrm>
            <a:off x="510223" y="3270185"/>
            <a:ext cx="9040177" cy="425515"/>
          </a:xfrm>
          <a:prstGeom prst="rect">
            <a:avLst/>
          </a:prstGeom>
        </p:spPr>
        <p:txBody>
          <a:bodyPr>
            <a:normAutofit/>
          </a:bodyPr>
          <a:lstStyle>
            <a:lvl1pPr marL="0" indent="0">
              <a:buNone/>
              <a:defRPr sz="2400" kern="1200" spc="-50" baseline="0">
                <a:solidFill>
                  <a:schemeClr val="tx2"/>
                </a:solidFill>
                <a:latin typeface="+mj-lt"/>
              </a:defRPr>
            </a:lvl1pPr>
          </a:lstStyle>
          <a:p>
            <a:pPr lvl="0"/>
            <a:r>
              <a:rPr lang="nb-NO" dirty="0"/>
              <a:t>Eventuelt undertittel</a:t>
            </a:r>
          </a:p>
        </p:txBody>
      </p:sp>
      <p:pic>
        <p:nvPicPr>
          <p:cNvPr id="6" name="Bilde 5">
            <a:extLst>
              <a:ext uri="{FF2B5EF4-FFF2-40B4-BE49-F238E27FC236}">
                <a16:creationId xmlns:a16="http://schemas.microsoft.com/office/drawing/2014/main" id="{F0C67150-310A-76FD-F729-E067654BAC21}"/>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38396079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Mellomoverskrift sort">
    <p:bg>
      <p:bgPr>
        <a:solidFill>
          <a:schemeClr val="tx2"/>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1D05FAE9-64B0-BD3B-AA9A-44964A09468A}"/>
              </a:ext>
            </a:extLst>
          </p:cNvPr>
          <p:cNvSpPr/>
          <p:nvPr/>
        </p:nvSpPr>
        <p:spPr>
          <a:xfrm>
            <a:off x="605470" y="385023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D3E15D5F-F28F-9C0E-CE07-F7018E39D602}"/>
              </a:ext>
            </a:extLst>
          </p:cNvPr>
          <p:cNvSpPr>
            <a:spLocks noGrp="1"/>
          </p:cNvSpPr>
          <p:nvPr>
            <p:ph type="body" sz="quarter" idx="11" hasCustomPrompt="1"/>
          </p:nvPr>
        </p:nvSpPr>
        <p:spPr>
          <a:xfrm>
            <a:off x="510223" y="1969477"/>
            <a:ext cx="9040177" cy="1332524"/>
          </a:xfrm>
          <a:prstGeom prst="rect">
            <a:avLst/>
          </a:prstGeom>
        </p:spPr>
        <p:txBody>
          <a:bodyPr anchor="b" anchorCtr="0">
            <a:noAutofit/>
          </a:bodyPr>
          <a:lstStyle>
            <a:lvl1pPr marL="0" indent="0">
              <a:lnSpc>
                <a:spcPct val="100000"/>
              </a:lnSpc>
              <a:buFontTx/>
              <a:buNone/>
              <a:defRPr sz="4000" b="1" spc="-150">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Mellomoverskrift</a:t>
            </a:r>
          </a:p>
        </p:txBody>
      </p:sp>
      <p:sp>
        <p:nvSpPr>
          <p:cNvPr id="5" name="Text Placeholder 11">
            <a:extLst>
              <a:ext uri="{FF2B5EF4-FFF2-40B4-BE49-F238E27FC236}">
                <a16:creationId xmlns:a16="http://schemas.microsoft.com/office/drawing/2014/main" id="{80F3E093-F80C-CD1C-C1FA-67CDB76A91DF}"/>
              </a:ext>
            </a:extLst>
          </p:cNvPr>
          <p:cNvSpPr>
            <a:spLocks noGrp="1"/>
          </p:cNvSpPr>
          <p:nvPr>
            <p:ph type="body" sz="quarter" idx="12" hasCustomPrompt="1"/>
          </p:nvPr>
        </p:nvSpPr>
        <p:spPr>
          <a:xfrm>
            <a:off x="510223" y="3270185"/>
            <a:ext cx="9040177" cy="425515"/>
          </a:xfrm>
          <a:prstGeom prst="rect">
            <a:avLst/>
          </a:prstGeom>
        </p:spPr>
        <p:txBody>
          <a:bodyPr>
            <a:noAutofit/>
          </a:bodyPr>
          <a:lstStyle>
            <a:lvl1pPr marL="0" indent="0">
              <a:buNone/>
              <a:defRPr sz="2400" kern="1200" spc="-50" baseline="0">
                <a:solidFill>
                  <a:schemeClr val="bg1"/>
                </a:solidFill>
                <a:latin typeface="+mj-lt"/>
              </a:defRPr>
            </a:lvl1pPr>
          </a:lstStyle>
          <a:p>
            <a:pPr lvl="0"/>
            <a:r>
              <a:rPr lang="nb-NO" dirty="0"/>
              <a:t>Eventuelt undertittel</a:t>
            </a:r>
          </a:p>
        </p:txBody>
      </p:sp>
      <p:pic>
        <p:nvPicPr>
          <p:cNvPr id="7" name="Bilde 6">
            <a:extLst>
              <a:ext uri="{FF2B5EF4-FFF2-40B4-BE49-F238E27FC236}">
                <a16:creationId xmlns:a16="http://schemas.microsoft.com/office/drawing/2014/main" id="{8CBB34E9-180C-28B0-86B8-58EED91A46A3}"/>
              </a:ext>
            </a:extLst>
          </p:cNvPr>
          <p:cNvPicPr>
            <a:picLocks noChangeAspect="1"/>
          </p:cNvPicPr>
          <p:nvPr userDrawn="1"/>
        </p:nvPicPr>
        <p:blipFill>
          <a:blip r:embed="rId2"/>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23209647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Mellomoverskrift lys blå">
    <p:bg>
      <p:bgPr>
        <a:solidFill>
          <a:schemeClr val="accent2"/>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48BE0C9C-F2C0-111A-51A0-6C9E63761E07}"/>
              </a:ext>
            </a:extLst>
          </p:cNvPr>
          <p:cNvSpPr/>
          <p:nvPr userDrawn="1"/>
        </p:nvSpPr>
        <p:spPr>
          <a:xfrm>
            <a:off x="605470" y="385023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07357B4D-11CB-F84E-03F5-E7895DC8717B}"/>
              </a:ext>
            </a:extLst>
          </p:cNvPr>
          <p:cNvSpPr>
            <a:spLocks noGrp="1"/>
          </p:cNvSpPr>
          <p:nvPr>
            <p:ph type="body" sz="quarter" idx="11" hasCustomPrompt="1"/>
          </p:nvPr>
        </p:nvSpPr>
        <p:spPr>
          <a:xfrm>
            <a:off x="510223" y="2233246"/>
            <a:ext cx="9040177" cy="1068755"/>
          </a:xfrm>
          <a:prstGeom prst="rect">
            <a:avLst/>
          </a:prstGeom>
        </p:spPr>
        <p:txBody>
          <a:bodyPr anchor="b" anchorCtr="0">
            <a:noAutofit/>
          </a:bodyPr>
          <a:lstStyle>
            <a:lvl1pPr marL="0" indent="0">
              <a:lnSpc>
                <a:spcPct val="100000"/>
              </a:lnSpc>
              <a:buFontTx/>
              <a:buNone/>
              <a:defRPr sz="4000" b="1" spc="-150">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Mellomoverskrift</a:t>
            </a:r>
          </a:p>
        </p:txBody>
      </p:sp>
      <p:sp>
        <p:nvSpPr>
          <p:cNvPr id="5" name="Text Placeholder 11">
            <a:extLst>
              <a:ext uri="{FF2B5EF4-FFF2-40B4-BE49-F238E27FC236}">
                <a16:creationId xmlns:a16="http://schemas.microsoft.com/office/drawing/2014/main" id="{368C7FD6-935D-1721-348B-E8E045E56342}"/>
              </a:ext>
            </a:extLst>
          </p:cNvPr>
          <p:cNvSpPr>
            <a:spLocks noGrp="1"/>
          </p:cNvSpPr>
          <p:nvPr>
            <p:ph type="body" sz="quarter" idx="12" hasCustomPrompt="1"/>
          </p:nvPr>
        </p:nvSpPr>
        <p:spPr>
          <a:xfrm>
            <a:off x="510223" y="3270185"/>
            <a:ext cx="9040177" cy="425515"/>
          </a:xfrm>
          <a:prstGeom prst="rect">
            <a:avLst/>
          </a:prstGeom>
        </p:spPr>
        <p:txBody>
          <a:bodyPr>
            <a:noAutofit/>
          </a:bodyPr>
          <a:lstStyle>
            <a:lvl1pPr marL="0" indent="0">
              <a:buNone/>
              <a:defRPr sz="2400" kern="1200" spc="-50" baseline="0">
                <a:latin typeface="+mj-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Eventuelt undertittel</a:t>
            </a:r>
          </a:p>
          <a:p>
            <a:pPr lvl="0"/>
            <a:endParaRPr lang="nb-NO" dirty="0"/>
          </a:p>
        </p:txBody>
      </p:sp>
      <p:pic>
        <p:nvPicPr>
          <p:cNvPr id="6" name="Bilde 5">
            <a:extLst>
              <a:ext uri="{FF2B5EF4-FFF2-40B4-BE49-F238E27FC236}">
                <a16:creationId xmlns:a16="http://schemas.microsoft.com/office/drawing/2014/main" id="{754A1B43-5B42-1635-E9ED-5D907C435C9D}"/>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22292863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Mellomoverskrift Grønn">
    <p:bg>
      <p:bgPr>
        <a:solidFill>
          <a:srgbClr val="255330"/>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38A302B2-ADC5-4B2A-A627-4A3101048FFD}"/>
              </a:ext>
            </a:extLst>
          </p:cNvPr>
          <p:cNvSpPr/>
          <p:nvPr userDrawn="1"/>
        </p:nvSpPr>
        <p:spPr>
          <a:xfrm>
            <a:off x="605470" y="385023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5CA48BD0-5001-9A0B-2AE7-68EE62F4080F}"/>
              </a:ext>
            </a:extLst>
          </p:cNvPr>
          <p:cNvSpPr>
            <a:spLocks noGrp="1"/>
          </p:cNvSpPr>
          <p:nvPr>
            <p:ph type="body" sz="quarter" idx="11" hasCustomPrompt="1"/>
          </p:nvPr>
        </p:nvSpPr>
        <p:spPr>
          <a:xfrm>
            <a:off x="510223" y="1951892"/>
            <a:ext cx="9040177" cy="1350109"/>
          </a:xfrm>
          <a:prstGeom prst="rect">
            <a:avLst/>
          </a:prstGeom>
        </p:spPr>
        <p:txBody>
          <a:bodyPr anchor="b" anchorCtr="0">
            <a:noAutofit/>
          </a:bodyPr>
          <a:lstStyle>
            <a:lvl1pPr marL="0" indent="0">
              <a:lnSpc>
                <a:spcPct val="100000"/>
              </a:lnSpc>
              <a:buFontTx/>
              <a:buNone/>
              <a:defRPr sz="4000" b="1" spc="-150">
                <a:solidFill>
                  <a:srgbClr val="D8F5D4"/>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Mellomoverskrift</a:t>
            </a:r>
          </a:p>
        </p:txBody>
      </p:sp>
      <p:sp>
        <p:nvSpPr>
          <p:cNvPr id="5" name="Text Placeholder 11">
            <a:extLst>
              <a:ext uri="{FF2B5EF4-FFF2-40B4-BE49-F238E27FC236}">
                <a16:creationId xmlns:a16="http://schemas.microsoft.com/office/drawing/2014/main" id="{42E2A892-E424-C5A2-DA30-138779ED3F3B}"/>
              </a:ext>
            </a:extLst>
          </p:cNvPr>
          <p:cNvSpPr>
            <a:spLocks noGrp="1"/>
          </p:cNvSpPr>
          <p:nvPr>
            <p:ph type="body" sz="quarter" idx="12" hasCustomPrompt="1"/>
          </p:nvPr>
        </p:nvSpPr>
        <p:spPr>
          <a:xfrm>
            <a:off x="510223" y="3270185"/>
            <a:ext cx="9040177" cy="425515"/>
          </a:xfrm>
          <a:prstGeom prst="rect">
            <a:avLst/>
          </a:prstGeom>
        </p:spPr>
        <p:txBody>
          <a:bodyPr>
            <a:noAutofit/>
          </a:bodyPr>
          <a:lstStyle>
            <a:lvl1pPr marL="0" indent="0">
              <a:buNone/>
              <a:defRPr sz="2400" kern="1200" spc="-50" baseline="0">
                <a:solidFill>
                  <a:srgbClr val="D8F5D4"/>
                </a:solidFill>
                <a:latin typeface="+mj-lt"/>
              </a:defRPr>
            </a:lvl1pPr>
          </a:lstStyle>
          <a:p>
            <a:pPr lvl="0"/>
            <a:r>
              <a:rPr lang="nb-NO" dirty="0"/>
              <a:t>Eventuelt undertittel</a:t>
            </a:r>
          </a:p>
        </p:txBody>
      </p:sp>
      <p:pic>
        <p:nvPicPr>
          <p:cNvPr id="7" name="Bilde 6">
            <a:extLst>
              <a:ext uri="{FF2B5EF4-FFF2-40B4-BE49-F238E27FC236}">
                <a16:creationId xmlns:a16="http://schemas.microsoft.com/office/drawing/2014/main" id="{5502C3F9-C421-F26A-4EA7-C90B15E8A2B9}"/>
              </a:ext>
            </a:extLst>
          </p:cNvPr>
          <p:cNvPicPr>
            <a:picLocks noChangeAspect="1"/>
          </p:cNvPicPr>
          <p:nvPr userDrawn="1"/>
        </p:nvPicPr>
        <p:blipFill>
          <a:blip r:embed="rId2"/>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4357766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ellomoverskrift sand">
    <p:bg>
      <p:bgPr>
        <a:solidFill>
          <a:srgbClr val="F7EADF"/>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38A302B2-ADC5-4B2A-A627-4A3101048FFD}"/>
              </a:ext>
            </a:extLst>
          </p:cNvPr>
          <p:cNvSpPr/>
          <p:nvPr userDrawn="1"/>
        </p:nvSpPr>
        <p:spPr>
          <a:xfrm>
            <a:off x="605470" y="385023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5CA48BD0-5001-9A0B-2AE7-68EE62F4080F}"/>
              </a:ext>
            </a:extLst>
          </p:cNvPr>
          <p:cNvSpPr>
            <a:spLocks noGrp="1"/>
          </p:cNvSpPr>
          <p:nvPr>
            <p:ph type="body" sz="quarter" idx="11" hasCustomPrompt="1"/>
          </p:nvPr>
        </p:nvSpPr>
        <p:spPr>
          <a:xfrm>
            <a:off x="510223" y="2092569"/>
            <a:ext cx="9040177" cy="1209432"/>
          </a:xfrm>
          <a:prstGeom prst="rect">
            <a:avLst/>
          </a:prstGeom>
        </p:spPr>
        <p:txBody>
          <a:bodyPr anchor="b" anchorCtr="0">
            <a:noAutofit/>
          </a:bodyPr>
          <a:lstStyle>
            <a:lvl1pPr marL="0" indent="0">
              <a:lnSpc>
                <a:spcPct val="100000"/>
              </a:lnSpc>
              <a:buFontTx/>
              <a:buNone/>
              <a:defRPr sz="4000" b="1" spc="-150">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Mellomoverskrift</a:t>
            </a:r>
          </a:p>
        </p:txBody>
      </p:sp>
      <p:sp>
        <p:nvSpPr>
          <p:cNvPr id="5" name="Text Placeholder 11">
            <a:extLst>
              <a:ext uri="{FF2B5EF4-FFF2-40B4-BE49-F238E27FC236}">
                <a16:creationId xmlns:a16="http://schemas.microsoft.com/office/drawing/2014/main" id="{42E2A892-E424-C5A2-DA30-138779ED3F3B}"/>
              </a:ext>
            </a:extLst>
          </p:cNvPr>
          <p:cNvSpPr>
            <a:spLocks noGrp="1"/>
          </p:cNvSpPr>
          <p:nvPr>
            <p:ph type="body" sz="quarter" idx="12" hasCustomPrompt="1"/>
          </p:nvPr>
        </p:nvSpPr>
        <p:spPr>
          <a:xfrm>
            <a:off x="510223" y="3270185"/>
            <a:ext cx="9040177" cy="425515"/>
          </a:xfrm>
          <a:prstGeom prst="rect">
            <a:avLst/>
          </a:prstGeom>
        </p:spPr>
        <p:txBody>
          <a:bodyPr>
            <a:noAutofit/>
          </a:bodyPr>
          <a:lstStyle>
            <a:lvl1pPr marL="0" indent="0">
              <a:buNone/>
              <a:defRPr sz="2400" kern="1200" spc="-50" baseline="0">
                <a:solidFill>
                  <a:schemeClr val="tx2"/>
                </a:solidFill>
                <a:latin typeface="+mj-lt"/>
              </a:defRPr>
            </a:lvl1pPr>
          </a:lstStyle>
          <a:p>
            <a:pPr marL="0" marR="0" lvl="0" indent="0" algn="l" defTabSz="914400" rtl="0" eaLnBrk="1" fontAlgn="auto" latinLnBrk="0" hangingPunct="1">
              <a:lnSpc>
                <a:spcPct val="90000"/>
              </a:lnSpc>
              <a:spcBef>
                <a:spcPts val="1000"/>
              </a:spcBef>
              <a:spcAft>
                <a:spcPts val="0"/>
              </a:spcAft>
              <a:buClrTx/>
              <a:buSzPct val="100000"/>
              <a:buFont typeface="Arial" pitchFamily="34"/>
              <a:buNone/>
              <a:tabLst/>
              <a:defRPr/>
            </a:pPr>
            <a:r>
              <a:rPr lang="nb-NO" dirty="0"/>
              <a:t>Eventuelt undertittel</a:t>
            </a:r>
          </a:p>
          <a:p>
            <a:pPr lvl="0"/>
            <a:endParaRPr lang="nb-NO" dirty="0"/>
          </a:p>
        </p:txBody>
      </p:sp>
      <p:pic>
        <p:nvPicPr>
          <p:cNvPr id="6" name="Bilde 5">
            <a:extLst>
              <a:ext uri="{FF2B5EF4-FFF2-40B4-BE49-F238E27FC236}">
                <a16:creationId xmlns:a16="http://schemas.microsoft.com/office/drawing/2014/main" id="{E2BFE2F6-8CA0-0F72-C845-6BE3C2F14A20}"/>
              </a:ext>
            </a:extLst>
          </p:cNvPr>
          <p:cNvPicPr>
            <a:picLocks noChangeAspect="1"/>
          </p:cNvPicPr>
          <p:nvPr userDrawn="1"/>
        </p:nvPicPr>
        <p:blipFill>
          <a:blip r:embed="rId2"/>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18072054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itat - hvit">
    <p:bg>
      <p:bgPr>
        <a:solidFill>
          <a:schemeClr val="bg1"/>
        </a:solidFill>
        <a:effectLst/>
      </p:bgPr>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12CD0577-28D3-CE13-BD59-3759540B93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14655" y="2159478"/>
            <a:ext cx="872674" cy="752895"/>
          </a:xfrm>
          <a:prstGeom prst="rect">
            <a:avLst/>
          </a:prstGeom>
        </p:spPr>
      </p:pic>
      <p:sp>
        <p:nvSpPr>
          <p:cNvPr id="2" name="Text Placeholder 11">
            <a:extLst>
              <a:ext uri="{FF2B5EF4-FFF2-40B4-BE49-F238E27FC236}">
                <a16:creationId xmlns:a16="http://schemas.microsoft.com/office/drawing/2014/main" id="{52E78722-1D40-DE17-BD2C-5E2C52731B5D}"/>
              </a:ext>
            </a:extLst>
          </p:cNvPr>
          <p:cNvSpPr>
            <a:spLocks noGrp="1"/>
          </p:cNvSpPr>
          <p:nvPr>
            <p:ph type="body" sz="quarter" idx="12" hasCustomPrompt="1"/>
          </p:nvPr>
        </p:nvSpPr>
        <p:spPr>
          <a:xfrm>
            <a:off x="2552700" y="2159478"/>
            <a:ext cx="7137400" cy="2603022"/>
          </a:xfrm>
          <a:prstGeom prst="rect">
            <a:avLst/>
          </a:prstGeom>
        </p:spPr>
        <p:txBody>
          <a:bodyPr wrap="square">
            <a:normAutofit/>
          </a:bodyPr>
          <a:lstStyle>
            <a:lvl1pPr marL="0" indent="0">
              <a:lnSpc>
                <a:spcPts val="4600"/>
              </a:lnSpc>
              <a:buNone/>
              <a:defRPr sz="3200" i="0" kern="1200" spc="-50" baseline="0">
                <a:solidFill>
                  <a:schemeClr val="tx2"/>
                </a:solidFill>
                <a:latin typeface="+mj-lt"/>
              </a:defRPr>
            </a:lvl1pPr>
          </a:lstStyle>
          <a:p>
            <a:pPr lvl="0"/>
            <a:r>
              <a:rPr lang="nb-NO" dirty="0"/>
              <a:t>Sett inn et sitat</a:t>
            </a:r>
          </a:p>
        </p:txBody>
      </p:sp>
      <p:pic>
        <p:nvPicPr>
          <p:cNvPr id="5" name="Graphic 4">
            <a:extLst>
              <a:ext uri="{FF2B5EF4-FFF2-40B4-BE49-F238E27FC236}">
                <a16:creationId xmlns:a16="http://schemas.microsoft.com/office/drawing/2014/main" id="{881C27C9-DEAB-1AE3-788D-53BF3E05B04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14655" y="2159478"/>
            <a:ext cx="872674" cy="752895"/>
          </a:xfrm>
          <a:prstGeom prst="rect">
            <a:avLst/>
          </a:prstGeom>
        </p:spPr>
      </p:pic>
      <p:pic>
        <p:nvPicPr>
          <p:cNvPr id="6" name="Bilde 5">
            <a:extLst>
              <a:ext uri="{FF2B5EF4-FFF2-40B4-BE49-F238E27FC236}">
                <a16:creationId xmlns:a16="http://schemas.microsoft.com/office/drawing/2014/main" id="{0DEE4058-5EA4-B726-2A07-705DE58FA52A}"/>
              </a:ext>
            </a:extLst>
          </p:cNvPr>
          <p:cNvPicPr>
            <a:picLocks noChangeAspect="1"/>
          </p:cNvPicPr>
          <p:nvPr userDrawn="1"/>
        </p:nvPicPr>
        <p:blipFill>
          <a:blip r:embed="rId4"/>
          <a:stretch>
            <a:fillRect/>
          </a:stretch>
        </p:blipFill>
        <p:spPr>
          <a:xfrm>
            <a:off x="10633493" y="6289644"/>
            <a:ext cx="1250734" cy="369880"/>
          </a:xfrm>
          <a:prstGeom prst="rect">
            <a:avLst/>
          </a:prstGeom>
        </p:spPr>
      </p:pic>
    </p:spTree>
    <p:extLst>
      <p:ext uri="{BB962C8B-B14F-4D97-AF65-F5344CB8AC3E}">
        <p14:creationId xmlns:p14="http://schemas.microsoft.com/office/powerpoint/2010/main" val="41793193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itat - sort">
    <p:bg>
      <p:bgPr>
        <a:solidFill>
          <a:schemeClr val="tx2"/>
        </a:solidFill>
        <a:effectLst/>
      </p:bgPr>
    </p:bg>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64168649-0F11-7519-03A9-DED78820F0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14655" y="2159478"/>
            <a:ext cx="872674" cy="752895"/>
          </a:xfrm>
          <a:prstGeom prst="rect">
            <a:avLst/>
          </a:prstGeom>
        </p:spPr>
      </p:pic>
      <p:sp>
        <p:nvSpPr>
          <p:cNvPr id="5" name="Text Placeholder 11">
            <a:extLst>
              <a:ext uri="{FF2B5EF4-FFF2-40B4-BE49-F238E27FC236}">
                <a16:creationId xmlns:a16="http://schemas.microsoft.com/office/drawing/2014/main" id="{D50FD918-EDF6-8E91-5830-DA9F0D9211F1}"/>
              </a:ext>
            </a:extLst>
          </p:cNvPr>
          <p:cNvSpPr>
            <a:spLocks noGrp="1"/>
          </p:cNvSpPr>
          <p:nvPr>
            <p:ph type="body" sz="quarter" idx="12" hasCustomPrompt="1"/>
          </p:nvPr>
        </p:nvSpPr>
        <p:spPr>
          <a:xfrm>
            <a:off x="2552700" y="2159478"/>
            <a:ext cx="7137400" cy="2603022"/>
          </a:xfrm>
          <a:prstGeom prst="rect">
            <a:avLst/>
          </a:prstGeom>
        </p:spPr>
        <p:txBody>
          <a:bodyPr wrap="square">
            <a:normAutofit/>
          </a:bodyPr>
          <a:lstStyle>
            <a:lvl1pPr marL="0" indent="0">
              <a:lnSpc>
                <a:spcPts val="4600"/>
              </a:lnSpc>
              <a:buNone/>
              <a:defRPr sz="3200" i="0" kern="1200" spc="-50" baseline="0">
                <a:solidFill>
                  <a:schemeClr val="bg1"/>
                </a:solidFill>
                <a:latin typeface="+mj-lt"/>
              </a:defRPr>
            </a:lvl1pPr>
          </a:lstStyle>
          <a:p>
            <a:pPr lvl="0"/>
            <a:r>
              <a:rPr lang="nb-NO" dirty="0"/>
              <a:t>Sett inn et sitat</a:t>
            </a:r>
          </a:p>
        </p:txBody>
      </p:sp>
      <p:pic>
        <p:nvPicPr>
          <p:cNvPr id="2" name="Graphic 1">
            <a:extLst>
              <a:ext uri="{FF2B5EF4-FFF2-40B4-BE49-F238E27FC236}">
                <a16:creationId xmlns:a16="http://schemas.microsoft.com/office/drawing/2014/main" id="{7D218103-21C6-25DF-0A19-11D93B41DB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14655" y="2159478"/>
            <a:ext cx="872674" cy="752895"/>
          </a:xfrm>
          <a:prstGeom prst="rect">
            <a:avLst/>
          </a:prstGeom>
        </p:spPr>
      </p:pic>
      <p:pic>
        <p:nvPicPr>
          <p:cNvPr id="6" name="Bilde 5">
            <a:extLst>
              <a:ext uri="{FF2B5EF4-FFF2-40B4-BE49-F238E27FC236}">
                <a16:creationId xmlns:a16="http://schemas.microsoft.com/office/drawing/2014/main" id="{84CB2BAF-D809-815A-E0FF-37491F19FD8E}"/>
              </a:ext>
            </a:extLst>
          </p:cNvPr>
          <p:cNvPicPr>
            <a:picLocks noChangeAspect="1"/>
          </p:cNvPicPr>
          <p:nvPr userDrawn="1"/>
        </p:nvPicPr>
        <p:blipFill>
          <a:blip r:embed="rId4"/>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54062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Forside med bilde - lys blå">
    <p:bg>
      <p:bgPr>
        <a:solidFill>
          <a:schemeClr val="accent2"/>
        </a:solidFill>
        <a:effectLst/>
      </p:bgPr>
    </p:bg>
    <p:spTree>
      <p:nvGrpSpPr>
        <p:cNvPr id="1" name=""/>
        <p:cNvGrpSpPr/>
        <p:nvPr/>
      </p:nvGrpSpPr>
      <p:grpSpPr>
        <a:xfrm>
          <a:off x="0" y="0"/>
          <a:ext cx="0" cy="0"/>
          <a:chOff x="0" y="0"/>
          <a:chExt cx="0" cy="0"/>
        </a:xfrm>
      </p:grpSpPr>
      <p:sp>
        <p:nvSpPr>
          <p:cNvPr id="4" name="Wave 9">
            <a:extLst>
              <a:ext uri="{FF2B5EF4-FFF2-40B4-BE49-F238E27FC236}">
                <a16:creationId xmlns:a16="http://schemas.microsoft.com/office/drawing/2014/main" id="{2B193D16-980D-1F00-8605-414976853091}"/>
              </a:ext>
            </a:extLst>
          </p:cNvPr>
          <p:cNvSpPr/>
          <p:nvPr/>
        </p:nvSpPr>
        <p:spPr>
          <a:xfrm>
            <a:off x="605470" y="4080276"/>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 name="Text Placeholder 7">
            <a:extLst>
              <a:ext uri="{FF2B5EF4-FFF2-40B4-BE49-F238E27FC236}">
                <a16:creationId xmlns:a16="http://schemas.microsoft.com/office/drawing/2014/main" id="{3B3F60FF-3935-B3B8-AFC2-7A83F49A90C7}"/>
              </a:ext>
            </a:extLst>
          </p:cNvPr>
          <p:cNvSpPr>
            <a:spLocks noGrp="1"/>
          </p:cNvSpPr>
          <p:nvPr>
            <p:ph type="body" sz="quarter" idx="11" hasCustomPrompt="1"/>
          </p:nvPr>
        </p:nvSpPr>
        <p:spPr>
          <a:xfrm>
            <a:off x="510223" y="2245973"/>
            <a:ext cx="4175125" cy="1183027"/>
          </a:xfrm>
          <a:prstGeom prst="rect">
            <a:avLst/>
          </a:prstGeom>
        </p:spPr>
        <p:txBody>
          <a:bodyPr anchor="b" anchorCtr="0">
            <a:no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6" name="Picture Placeholder 6">
            <a:extLst>
              <a:ext uri="{FF2B5EF4-FFF2-40B4-BE49-F238E27FC236}">
                <a16:creationId xmlns:a16="http://schemas.microsoft.com/office/drawing/2014/main" id="{C10C133A-DC1D-EC06-29AE-3782E866C2C9}"/>
              </a:ext>
            </a:extLst>
          </p:cNvPr>
          <p:cNvSpPr>
            <a:spLocks noGrp="1"/>
          </p:cNvSpPr>
          <p:nvPr>
            <p:ph type="pic" sz="quarter" idx="10"/>
          </p:nvPr>
        </p:nvSpPr>
        <p:spPr>
          <a:xfrm>
            <a:off x="4777439" y="0"/>
            <a:ext cx="7414562" cy="6871751"/>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4562" h="6871751">
                <a:moveTo>
                  <a:pt x="523965" y="0"/>
                </a:moveTo>
                <a:lnTo>
                  <a:pt x="7414562" y="0"/>
                </a:lnTo>
                <a:lnTo>
                  <a:pt x="7414562" y="6858000"/>
                </a:ln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800" b="0" i="0" u="none" strike="noStrike" kern="1200" cap="none" spc="0" baseline="0" smtClean="0">
                <a:solidFill>
                  <a:srgbClr val="001731"/>
                </a:solidFill>
                <a:uFillTx/>
                <a:latin typeface="+mj-lt"/>
              </a:defRPr>
            </a:lvl1pPr>
          </a:lstStyle>
          <a:p>
            <a:r>
              <a:rPr lang="nb-NO"/>
              <a:t>Klikk på ikonet for å legge til et bilde</a:t>
            </a:r>
            <a:endParaRPr lang="en-NO" dirty="0"/>
          </a:p>
        </p:txBody>
      </p:sp>
      <p:sp>
        <p:nvSpPr>
          <p:cNvPr id="8" name="Wave 9">
            <a:extLst>
              <a:ext uri="{FF2B5EF4-FFF2-40B4-BE49-F238E27FC236}">
                <a16:creationId xmlns:a16="http://schemas.microsoft.com/office/drawing/2014/main" id="{472D4173-F067-892B-42F3-5A0AF624B630}"/>
              </a:ext>
            </a:extLst>
          </p:cNvPr>
          <p:cNvSpPr/>
          <p:nvPr/>
        </p:nvSpPr>
        <p:spPr>
          <a:xfrm>
            <a:off x="605470" y="4080276"/>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Wave 9">
            <a:extLst>
              <a:ext uri="{FF2B5EF4-FFF2-40B4-BE49-F238E27FC236}">
                <a16:creationId xmlns:a16="http://schemas.microsoft.com/office/drawing/2014/main" id="{60EA5CF6-69DC-8516-20C8-D7FB992C4092}"/>
              </a:ext>
            </a:extLst>
          </p:cNvPr>
          <p:cNvSpPr/>
          <p:nvPr userDrawn="1"/>
        </p:nvSpPr>
        <p:spPr>
          <a:xfrm>
            <a:off x="605470" y="436540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Text Placeholder 11">
            <a:extLst>
              <a:ext uri="{FF2B5EF4-FFF2-40B4-BE49-F238E27FC236}">
                <a16:creationId xmlns:a16="http://schemas.microsoft.com/office/drawing/2014/main" id="{7DA2110A-B7F5-5AE3-CC27-0FB67F7F6BF5}"/>
              </a:ext>
            </a:extLst>
          </p:cNvPr>
          <p:cNvSpPr>
            <a:spLocks noGrp="1"/>
          </p:cNvSpPr>
          <p:nvPr>
            <p:ph type="body" sz="quarter" idx="12" hasCustomPrompt="1"/>
          </p:nvPr>
        </p:nvSpPr>
        <p:spPr>
          <a:xfrm>
            <a:off x="510223" y="3524185"/>
            <a:ext cx="4033837" cy="654525"/>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 med litt lengre tekst</a:t>
            </a:r>
          </a:p>
        </p:txBody>
      </p:sp>
      <p:pic>
        <p:nvPicPr>
          <p:cNvPr id="5" name="Bilde 4">
            <a:extLst>
              <a:ext uri="{FF2B5EF4-FFF2-40B4-BE49-F238E27FC236}">
                <a16:creationId xmlns:a16="http://schemas.microsoft.com/office/drawing/2014/main" id="{DD2A9085-8498-FF76-7F66-22CD85CA6B35}"/>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36344869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Avslutning uten bilde">
    <p:bg>
      <p:bgPr>
        <a:solidFill>
          <a:schemeClr val="tx2"/>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DBAEC032-468D-AEFB-FF9F-FFC7577218FF}"/>
              </a:ext>
            </a:extLst>
          </p:cNvPr>
          <p:cNvSpPr/>
          <p:nvPr userDrawn="1"/>
        </p:nvSpPr>
        <p:spPr>
          <a:xfrm>
            <a:off x="5637545" y="3735219"/>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106C8CC9-7088-FDFD-9E9E-1BBF5D46B232}"/>
              </a:ext>
            </a:extLst>
          </p:cNvPr>
          <p:cNvSpPr>
            <a:spLocks noGrp="1"/>
          </p:cNvSpPr>
          <p:nvPr>
            <p:ph type="body" sz="quarter" idx="11" hasCustomPrompt="1"/>
          </p:nvPr>
        </p:nvSpPr>
        <p:spPr>
          <a:xfrm>
            <a:off x="826477" y="2048608"/>
            <a:ext cx="10440238" cy="1482969"/>
          </a:xfrm>
          <a:prstGeom prst="rect">
            <a:avLst/>
          </a:prstGeom>
        </p:spPr>
        <p:txBody>
          <a:bodyPr anchor="b" anchorCtr="0">
            <a:noAutofit/>
          </a:bodyPr>
          <a:lstStyle>
            <a:lvl1pPr marL="0" indent="0" algn="ctr">
              <a:lnSpc>
                <a:spcPct val="100000"/>
              </a:lnSpc>
              <a:buFontTx/>
              <a:buNone/>
              <a:defRPr sz="4000" b="1" spc="-150">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Takk for meg</a:t>
            </a:r>
          </a:p>
        </p:txBody>
      </p:sp>
      <p:pic>
        <p:nvPicPr>
          <p:cNvPr id="5" name="Bilde 4">
            <a:extLst>
              <a:ext uri="{FF2B5EF4-FFF2-40B4-BE49-F238E27FC236}">
                <a16:creationId xmlns:a16="http://schemas.microsoft.com/office/drawing/2014/main" id="{F237B92E-1B90-EFF2-E256-F7BCCFDF2ED5}"/>
              </a:ext>
            </a:extLst>
          </p:cNvPr>
          <p:cNvPicPr>
            <a:picLocks noChangeAspect="1"/>
          </p:cNvPicPr>
          <p:nvPr userDrawn="1"/>
        </p:nvPicPr>
        <p:blipFill>
          <a:blip r:embed="rId2"/>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25045294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Avslutning med bilde">
    <p:bg>
      <p:bgPr>
        <a:solidFill>
          <a:schemeClr val="tx2"/>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FB851C69-C969-D8F0-6AF8-F95931AEC922}"/>
              </a:ext>
            </a:extLst>
          </p:cNvPr>
          <p:cNvSpPr/>
          <p:nvPr userDrawn="1"/>
        </p:nvSpPr>
        <p:spPr>
          <a:xfrm>
            <a:off x="5643296" y="5857317"/>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 name="Text Placeholder 7">
            <a:extLst>
              <a:ext uri="{FF2B5EF4-FFF2-40B4-BE49-F238E27FC236}">
                <a16:creationId xmlns:a16="http://schemas.microsoft.com/office/drawing/2014/main" id="{33AD79B8-E579-E1CF-5045-F21522F76E2D}"/>
              </a:ext>
            </a:extLst>
          </p:cNvPr>
          <p:cNvSpPr>
            <a:spLocks noGrp="1"/>
          </p:cNvSpPr>
          <p:nvPr>
            <p:ph type="body" sz="quarter" idx="11" hasCustomPrompt="1"/>
          </p:nvPr>
        </p:nvSpPr>
        <p:spPr>
          <a:xfrm>
            <a:off x="620486" y="5100202"/>
            <a:ext cx="10951028" cy="611530"/>
          </a:xfrm>
          <a:prstGeom prst="rect">
            <a:avLst/>
          </a:prstGeom>
        </p:spPr>
        <p:txBody>
          <a:bodyPr>
            <a:noAutofit/>
          </a:bodyPr>
          <a:lstStyle>
            <a:lvl1pPr marL="0" indent="0" algn="ctr">
              <a:buFontTx/>
              <a:buNone/>
              <a:defRPr sz="4000" b="1" spc="-150">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Takk for meg</a:t>
            </a:r>
          </a:p>
        </p:txBody>
      </p:sp>
      <p:sp>
        <p:nvSpPr>
          <p:cNvPr id="6" name="Picture Placeholder 6">
            <a:extLst>
              <a:ext uri="{FF2B5EF4-FFF2-40B4-BE49-F238E27FC236}">
                <a16:creationId xmlns:a16="http://schemas.microsoft.com/office/drawing/2014/main" id="{3C8C040E-8F27-FA66-BA80-D62253A39898}"/>
              </a:ext>
            </a:extLst>
          </p:cNvPr>
          <p:cNvSpPr>
            <a:spLocks noGrp="1"/>
          </p:cNvSpPr>
          <p:nvPr>
            <p:ph type="pic" sz="quarter" idx="12" hasCustomPrompt="1"/>
          </p:nvPr>
        </p:nvSpPr>
        <p:spPr>
          <a:xfrm>
            <a:off x="0" y="1"/>
            <a:ext cx="12192000" cy="4685533"/>
          </a:xfrm>
          <a:custGeom>
            <a:avLst/>
            <a:gdLst>
              <a:gd name="connsiteX0" fmla="*/ 0 w 12192000"/>
              <a:gd name="connsiteY0" fmla="*/ 0 h 4714875"/>
              <a:gd name="connsiteX1" fmla="*/ 12192000 w 12192000"/>
              <a:gd name="connsiteY1" fmla="*/ 0 h 4714875"/>
              <a:gd name="connsiteX2" fmla="*/ 12192000 w 12192000"/>
              <a:gd name="connsiteY2" fmla="*/ 4714875 h 4714875"/>
              <a:gd name="connsiteX3" fmla="*/ 0 w 12192000"/>
              <a:gd name="connsiteY3" fmla="*/ 4714875 h 4714875"/>
              <a:gd name="connsiteX4" fmla="*/ 0 w 12192000"/>
              <a:gd name="connsiteY4" fmla="*/ 0 h 4714875"/>
              <a:gd name="connsiteX0" fmla="*/ 0 w 12192000"/>
              <a:gd name="connsiteY0" fmla="*/ 0 h 4714875"/>
              <a:gd name="connsiteX1" fmla="*/ 12192000 w 12192000"/>
              <a:gd name="connsiteY1" fmla="*/ 0 h 4714875"/>
              <a:gd name="connsiteX2" fmla="*/ 12192000 w 12192000"/>
              <a:gd name="connsiteY2" fmla="*/ 4714875 h 4714875"/>
              <a:gd name="connsiteX3" fmla="*/ 0 w 12192000"/>
              <a:gd name="connsiteY3" fmla="*/ 4227695 h 4714875"/>
              <a:gd name="connsiteX4" fmla="*/ 0 w 12192000"/>
              <a:gd name="connsiteY4" fmla="*/ 0 h 4714875"/>
              <a:gd name="connsiteX0" fmla="*/ 0 w 12192000"/>
              <a:gd name="connsiteY0" fmla="*/ 0 h 4227695"/>
              <a:gd name="connsiteX1" fmla="*/ 12192000 w 12192000"/>
              <a:gd name="connsiteY1" fmla="*/ 0 h 4227695"/>
              <a:gd name="connsiteX2" fmla="*/ 12192000 w 12192000"/>
              <a:gd name="connsiteY2" fmla="*/ 4092784 h 4227695"/>
              <a:gd name="connsiteX3" fmla="*/ 0 w 12192000"/>
              <a:gd name="connsiteY3" fmla="*/ 4227695 h 4227695"/>
              <a:gd name="connsiteX4" fmla="*/ 0 w 12192000"/>
              <a:gd name="connsiteY4" fmla="*/ 0 h 4227695"/>
              <a:gd name="connsiteX0" fmla="*/ 0 w 12192000"/>
              <a:gd name="connsiteY0" fmla="*/ 0 h 4227695"/>
              <a:gd name="connsiteX1" fmla="*/ 12192000 w 12192000"/>
              <a:gd name="connsiteY1" fmla="*/ 0 h 4227695"/>
              <a:gd name="connsiteX2" fmla="*/ 12192000 w 12192000"/>
              <a:gd name="connsiteY2" fmla="*/ 4092784 h 4227695"/>
              <a:gd name="connsiteX3" fmla="*/ 8701790 w 12192000"/>
              <a:gd name="connsiteY3" fmla="*/ 4122295 h 4227695"/>
              <a:gd name="connsiteX4" fmla="*/ 0 w 12192000"/>
              <a:gd name="connsiteY4" fmla="*/ 4227695 h 4227695"/>
              <a:gd name="connsiteX5" fmla="*/ 0 w 12192000"/>
              <a:gd name="connsiteY5" fmla="*/ 0 h 4227695"/>
              <a:gd name="connsiteX0" fmla="*/ 0 w 12192000"/>
              <a:gd name="connsiteY0" fmla="*/ 0 h 4699416"/>
              <a:gd name="connsiteX1" fmla="*/ 12192000 w 12192000"/>
              <a:gd name="connsiteY1" fmla="*/ 0 h 4699416"/>
              <a:gd name="connsiteX2" fmla="*/ 12192000 w 12192000"/>
              <a:gd name="connsiteY2" fmla="*/ 4092784 h 4699416"/>
              <a:gd name="connsiteX3" fmla="*/ 9211456 w 12192000"/>
              <a:gd name="connsiteY3" fmla="*/ 4699416 h 4699416"/>
              <a:gd name="connsiteX4" fmla="*/ 0 w 12192000"/>
              <a:gd name="connsiteY4" fmla="*/ 4227695 h 4699416"/>
              <a:gd name="connsiteX5" fmla="*/ 0 w 12192000"/>
              <a:gd name="connsiteY5" fmla="*/ 0 h 4699416"/>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0 w 12192000"/>
              <a:gd name="connsiteY4" fmla="*/ 4227695 h 4706911"/>
              <a:gd name="connsiteX5" fmla="*/ 0 w 12192000"/>
              <a:gd name="connsiteY5"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3410262 w 12192000"/>
              <a:gd name="connsiteY4" fmla="*/ 4414602 h 4706911"/>
              <a:gd name="connsiteX5" fmla="*/ 0 w 12192000"/>
              <a:gd name="connsiteY5" fmla="*/ 4227695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93102 w 12192000"/>
              <a:gd name="connsiteY4" fmla="*/ 3942412 h 4706911"/>
              <a:gd name="connsiteX5" fmla="*/ 0 w 12192000"/>
              <a:gd name="connsiteY5" fmla="*/ 4227695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93102 w 12192000"/>
              <a:gd name="connsiteY4" fmla="*/ 3942412 h 4706911"/>
              <a:gd name="connsiteX5" fmla="*/ 0 w 12192000"/>
              <a:gd name="connsiteY5" fmla="*/ 4227695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93102 w 12192000"/>
              <a:gd name="connsiteY4" fmla="*/ 3942412 h 4706911"/>
              <a:gd name="connsiteX5" fmla="*/ 0 w 12192000"/>
              <a:gd name="connsiteY5" fmla="*/ 4227695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93102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93102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25646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25646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25646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25646 w 12192000"/>
              <a:gd name="connsiteY4" fmla="*/ 3942412 h 4706911"/>
              <a:gd name="connsiteX5" fmla="*/ 7495 w 12192000"/>
              <a:gd name="connsiteY5" fmla="*/ 4205210 h 4706911"/>
              <a:gd name="connsiteX6" fmla="*/ 0 w 12192000"/>
              <a:gd name="connsiteY6" fmla="*/ 0 h 4706911"/>
              <a:gd name="connsiteX0" fmla="*/ 0 w 12192000"/>
              <a:gd name="connsiteY0" fmla="*/ 0 h 4706911"/>
              <a:gd name="connsiteX1" fmla="*/ 12192000 w 12192000"/>
              <a:gd name="connsiteY1" fmla="*/ 0 h 4706911"/>
              <a:gd name="connsiteX2" fmla="*/ 12192000 w 12192000"/>
              <a:gd name="connsiteY2" fmla="*/ 4092784 h 4706911"/>
              <a:gd name="connsiteX3" fmla="*/ 9099030 w 12192000"/>
              <a:gd name="connsiteY3" fmla="*/ 4706911 h 4706911"/>
              <a:gd name="connsiteX4" fmla="*/ 2825646 w 12192000"/>
              <a:gd name="connsiteY4" fmla="*/ 3942412 h 4706911"/>
              <a:gd name="connsiteX5" fmla="*/ 7495 w 12192000"/>
              <a:gd name="connsiteY5" fmla="*/ 4205210 h 4706911"/>
              <a:gd name="connsiteX6" fmla="*/ 0 w 12192000"/>
              <a:gd name="connsiteY6" fmla="*/ 0 h 4706911"/>
              <a:gd name="connsiteX0" fmla="*/ 0 w 12192000"/>
              <a:gd name="connsiteY0" fmla="*/ 0 h 4712476"/>
              <a:gd name="connsiteX1" fmla="*/ 12192000 w 12192000"/>
              <a:gd name="connsiteY1" fmla="*/ 0 h 4712476"/>
              <a:gd name="connsiteX2" fmla="*/ 12192000 w 12192000"/>
              <a:gd name="connsiteY2" fmla="*/ 4092784 h 4712476"/>
              <a:gd name="connsiteX3" fmla="*/ 9099030 w 12192000"/>
              <a:gd name="connsiteY3" fmla="*/ 4706911 h 4712476"/>
              <a:gd name="connsiteX4" fmla="*/ 2825646 w 12192000"/>
              <a:gd name="connsiteY4" fmla="*/ 3942412 h 4712476"/>
              <a:gd name="connsiteX5" fmla="*/ 7495 w 12192000"/>
              <a:gd name="connsiteY5" fmla="*/ 4205210 h 4712476"/>
              <a:gd name="connsiteX6" fmla="*/ 0 w 12192000"/>
              <a:gd name="connsiteY6" fmla="*/ 0 h 4712476"/>
              <a:gd name="connsiteX0" fmla="*/ 0 w 12192000"/>
              <a:gd name="connsiteY0" fmla="*/ 0 h 4690149"/>
              <a:gd name="connsiteX1" fmla="*/ 12192000 w 12192000"/>
              <a:gd name="connsiteY1" fmla="*/ 0 h 4690149"/>
              <a:gd name="connsiteX2" fmla="*/ 12192000 w 12192000"/>
              <a:gd name="connsiteY2" fmla="*/ 4092784 h 4690149"/>
              <a:gd name="connsiteX3" fmla="*/ 8874178 w 12192000"/>
              <a:gd name="connsiteY3" fmla="*/ 4684425 h 4690149"/>
              <a:gd name="connsiteX4" fmla="*/ 2825646 w 12192000"/>
              <a:gd name="connsiteY4" fmla="*/ 3942412 h 4690149"/>
              <a:gd name="connsiteX5" fmla="*/ 7495 w 12192000"/>
              <a:gd name="connsiteY5" fmla="*/ 4205210 h 4690149"/>
              <a:gd name="connsiteX6" fmla="*/ 0 w 12192000"/>
              <a:gd name="connsiteY6" fmla="*/ 0 h 4690149"/>
              <a:gd name="connsiteX0" fmla="*/ 0 w 12192000"/>
              <a:gd name="connsiteY0" fmla="*/ 0 h 4685533"/>
              <a:gd name="connsiteX1" fmla="*/ 12192000 w 12192000"/>
              <a:gd name="connsiteY1" fmla="*/ 0 h 4685533"/>
              <a:gd name="connsiteX2" fmla="*/ 12192000 w 12192000"/>
              <a:gd name="connsiteY2" fmla="*/ 4092784 h 4685533"/>
              <a:gd name="connsiteX3" fmla="*/ 8874178 w 12192000"/>
              <a:gd name="connsiteY3" fmla="*/ 4684425 h 4685533"/>
              <a:gd name="connsiteX4" fmla="*/ 2825646 w 12192000"/>
              <a:gd name="connsiteY4" fmla="*/ 3942412 h 4685533"/>
              <a:gd name="connsiteX5" fmla="*/ 7495 w 12192000"/>
              <a:gd name="connsiteY5" fmla="*/ 4205210 h 4685533"/>
              <a:gd name="connsiteX6" fmla="*/ 0 w 12192000"/>
              <a:gd name="connsiteY6" fmla="*/ 0 h 4685533"/>
              <a:gd name="connsiteX0" fmla="*/ 0 w 12192000"/>
              <a:gd name="connsiteY0" fmla="*/ 0 h 4685533"/>
              <a:gd name="connsiteX1" fmla="*/ 12192000 w 12192000"/>
              <a:gd name="connsiteY1" fmla="*/ 0 h 4685533"/>
              <a:gd name="connsiteX2" fmla="*/ 12192000 w 12192000"/>
              <a:gd name="connsiteY2" fmla="*/ 4092784 h 4685533"/>
              <a:gd name="connsiteX3" fmla="*/ 8874178 w 12192000"/>
              <a:gd name="connsiteY3" fmla="*/ 4684425 h 4685533"/>
              <a:gd name="connsiteX4" fmla="*/ 2825646 w 12192000"/>
              <a:gd name="connsiteY4" fmla="*/ 3942412 h 4685533"/>
              <a:gd name="connsiteX5" fmla="*/ 7495 w 12192000"/>
              <a:gd name="connsiteY5" fmla="*/ 4205210 h 4685533"/>
              <a:gd name="connsiteX6" fmla="*/ 0 w 12192000"/>
              <a:gd name="connsiteY6" fmla="*/ 0 h 4685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4685533">
                <a:moveTo>
                  <a:pt x="0" y="0"/>
                </a:moveTo>
                <a:lnTo>
                  <a:pt x="12192000" y="0"/>
                </a:lnTo>
                <a:lnTo>
                  <a:pt x="12192000" y="4092784"/>
                </a:lnTo>
                <a:cubicBezTo>
                  <a:pt x="11925508" y="4170077"/>
                  <a:pt x="10752113" y="4652103"/>
                  <a:pt x="8874178" y="4684425"/>
                </a:cubicBezTo>
                <a:cubicBezTo>
                  <a:pt x="6996243" y="4716747"/>
                  <a:pt x="4939259" y="4032353"/>
                  <a:pt x="2825646" y="3942412"/>
                </a:cubicBezTo>
                <a:cubicBezTo>
                  <a:pt x="1269168" y="3917585"/>
                  <a:pt x="-9994" y="4222543"/>
                  <a:pt x="7495" y="4205210"/>
                </a:cubicBezTo>
                <a:cubicBezTo>
                  <a:pt x="4997" y="2803473"/>
                  <a:pt x="2498" y="1401737"/>
                  <a:pt x="0" y="0"/>
                </a:cubicBezTo>
                <a:close/>
              </a:path>
            </a:pathLst>
          </a:custGeom>
          <a:solidFill>
            <a:srgbClr val="E8F0FD"/>
          </a:solidFill>
        </p:spPr>
        <p:txBody>
          <a:bodyPr/>
          <a:lstStyle>
            <a:lvl1pPr marL="0" indent="0">
              <a:buNone/>
              <a:defRPr sz="2400">
                <a:latin typeface="+mj-lt"/>
              </a:defRPr>
            </a:lvl1pPr>
          </a:lstStyle>
          <a:p>
            <a:r>
              <a:rPr lang="nb-NO" dirty="0"/>
              <a:t> </a:t>
            </a:r>
          </a:p>
          <a:p>
            <a:endParaRPr lang="nb-NO" dirty="0"/>
          </a:p>
          <a:p>
            <a:endParaRPr lang="nb-NO" dirty="0"/>
          </a:p>
          <a:p>
            <a:r>
              <a:rPr lang="nb-NO" dirty="0"/>
              <a:t>			        	   Klikk på ikonet for å legge til et bilde</a:t>
            </a:r>
          </a:p>
        </p:txBody>
      </p:sp>
      <p:pic>
        <p:nvPicPr>
          <p:cNvPr id="5" name="Bilde 4">
            <a:extLst>
              <a:ext uri="{FF2B5EF4-FFF2-40B4-BE49-F238E27FC236}">
                <a16:creationId xmlns:a16="http://schemas.microsoft.com/office/drawing/2014/main" id="{382E9A4B-CBD9-2551-285C-008E7A28BB3D}"/>
              </a:ext>
            </a:extLst>
          </p:cNvPr>
          <p:cNvPicPr>
            <a:picLocks noChangeAspect="1"/>
          </p:cNvPicPr>
          <p:nvPr userDrawn="1"/>
        </p:nvPicPr>
        <p:blipFill>
          <a:blip r:embed="rId2"/>
          <a:stretch>
            <a:fillRect/>
          </a:stretch>
        </p:blipFill>
        <p:spPr>
          <a:xfrm>
            <a:off x="10633493" y="6283962"/>
            <a:ext cx="1250733" cy="369880"/>
          </a:xfrm>
          <a:prstGeom prst="rect">
            <a:avLst/>
          </a:prstGeom>
        </p:spPr>
      </p:pic>
    </p:spTree>
    <p:extLst>
      <p:ext uri="{BB962C8B-B14F-4D97-AF65-F5344CB8AC3E}">
        <p14:creationId xmlns:p14="http://schemas.microsoft.com/office/powerpoint/2010/main" val="2061482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Forside med bilde - grønn">
    <p:bg>
      <p:bgPr>
        <a:solidFill>
          <a:srgbClr val="255330"/>
        </a:solidFill>
        <a:effectLst/>
      </p:bgPr>
    </p:bg>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3B3F60FF-3935-B3B8-AFC2-7A83F49A90C7}"/>
              </a:ext>
            </a:extLst>
          </p:cNvPr>
          <p:cNvSpPr>
            <a:spLocks noGrp="1"/>
          </p:cNvSpPr>
          <p:nvPr>
            <p:ph type="body" sz="quarter" idx="11" hasCustomPrompt="1"/>
          </p:nvPr>
        </p:nvSpPr>
        <p:spPr>
          <a:xfrm>
            <a:off x="510223" y="2245973"/>
            <a:ext cx="4175125" cy="1183027"/>
          </a:xfrm>
          <a:prstGeom prst="rect">
            <a:avLst/>
          </a:prstGeom>
        </p:spPr>
        <p:txBody>
          <a:bodyPr anchor="b" anchorCtr="0">
            <a:noAutofit/>
          </a:bodyPr>
          <a:lstStyle>
            <a:lvl1pPr marL="0" indent="0">
              <a:lnSpc>
                <a:spcPct val="100000"/>
              </a:lnSpc>
              <a:buFontTx/>
              <a:buNone/>
              <a:defRPr sz="4000" b="1">
                <a:solidFill>
                  <a:srgbClr val="D8F5D4"/>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6" name="Picture Placeholder 6">
            <a:extLst>
              <a:ext uri="{FF2B5EF4-FFF2-40B4-BE49-F238E27FC236}">
                <a16:creationId xmlns:a16="http://schemas.microsoft.com/office/drawing/2014/main" id="{C10C133A-DC1D-EC06-29AE-3782E866C2C9}"/>
              </a:ext>
            </a:extLst>
          </p:cNvPr>
          <p:cNvSpPr>
            <a:spLocks noGrp="1"/>
          </p:cNvSpPr>
          <p:nvPr>
            <p:ph type="pic" sz="quarter" idx="10"/>
          </p:nvPr>
        </p:nvSpPr>
        <p:spPr>
          <a:xfrm>
            <a:off x="4777439" y="0"/>
            <a:ext cx="7414562" cy="6871751"/>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4562" h="6871751">
                <a:moveTo>
                  <a:pt x="523965" y="0"/>
                </a:moveTo>
                <a:lnTo>
                  <a:pt x="7414562" y="0"/>
                </a:lnTo>
                <a:lnTo>
                  <a:pt x="7414562" y="6858000"/>
                </a:ln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800" b="0" i="0" u="none" strike="noStrike" kern="1200" cap="none" spc="0" baseline="0" smtClean="0">
                <a:solidFill>
                  <a:srgbClr val="001731"/>
                </a:solidFill>
                <a:uFillTx/>
                <a:latin typeface="+mj-lt"/>
              </a:defRPr>
            </a:lvl1pPr>
          </a:lstStyle>
          <a:p>
            <a:r>
              <a:rPr lang="nb-NO"/>
              <a:t>Klikk på ikonet for å legge til et bilde</a:t>
            </a:r>
            <a:endParaRPr lang="en-NO" dirty="0"/>
          </a:p>
        </p:txBody>
      </p:sp>
      <p:sp>
        <p:nvSpPr>
          <p:cNvPr id="11" name="Wave 9">
            <a:extLst>
              <a:ext uri="{FF2B5EF4-FFF2-40B4-BE49-F238E27FC236}">
                <a16:creationId xmlns:a16="http://schemas.microsoft.com/office/drawing/2014/main" id="{F48D6DF3-CB92-E5CE-05D6-8C7BA722A748}"/>
              </a:ext>
            </a:extLst>
          </p:cNvPr>
          <p:cNvSpPr/>
          <p:nvPr userDrawn="1"/>
        </p:nvSpPr>
        <p:spPr>
          <a:xfrm>
            <a:off x="605470" y="436540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Text Placeholder 11">
            <a:extLst>
              <a:ext uri="{FF2B5EF4-FFF2-40B4-BE49-F238E27FC236}">
                <a16:creationId xmlns:a16="http://schemas.microsoft.com/office/drawing/2014/main" id="{50E9445A-0EFB-49C5-7834-4BF9713E08D5}"/>
              </a:ext>
            </a:extLst>
          </p:cNvPr>
          <p:cNvSpPr>
            <a:spLocks noGrp="1"/>
          </p:cNvSpPr>
          <p:nvPr>
            <p:ph type="body" sz="quarter" idx="12" hasCustomPrompt="1"/>
          </p:nvPr>
        </p:nvSpPr>
        <p:spPr>
          <a:xfrm>
            <a:off x="510223" y="3524185"/>
            <a:ext cx="4033837" cy="654525"/>
          </a:xfrm>
          <a:prstGeom prst="rect">
            <a:avLst/>
          </a:prstGeom>
        </p:spPr>
        <p:txBody>
          <a:bodyPr>
            <a:noAutofit/>
          </a:bodyPr>
          <a:lstStyle>
            <a:lvl1pPr marL="0" indent="0">
              <a:buNone/>
              <a:defRPr sz="2400" kern="1200" spc="-50" baseline="0">
                <a:solidFill>
                  <a:srgbClr val="D8F5D4"/>
                </a:solidFill>
                <a:latin typeface="+mj-lt"/>
              </a:defRPr>
            </a:lvl1pPr>
          </a:lstStyle>
          <a:p>
            <a:pPr lvl="0"/>
            <a:r>
              <a:rPr lang="nb-NO" dirty="0"/>
              <a:t>Eventuelt undertittel med litt lengre tekst</a:t>
            </a:r>
          </a:p>
        </p:txBody>
      </p:sp>
      <p:pic>
        <p:nvPicPr>
          <p:cNvPr id="5" name="Bilde 4">
            <a:extLst>
              <a:ext uri="{FF2B5EF4-FFF2-40B4-BE49-F238E27FC236}">
                <a16:creationId xmlns:a16="http://schemas.microsoft.com/office/drawing/2014/main" id="{5392F42C-0156-4C7B-3E4F-1DAA3F1065EE}"/>
              </a:ext>
            </a:extLst>
          </p:cNvPr>
          <p:cNvPicPr>
            <a:picLocks noChangeAspect="1"/>
          </p:cNvPicPr>
          <p:nvPr userDrawn="1"/>
        </p:nvPicPr>
        <p:blipFill>
          <a:blip r:embed="rId2"/>
          <a:stretch>
            <a:fillRect/>
          </a:stretch>
        </p:blipFill>
        <p:spPr>
          <a:xfrm>
            <a:off x="597021" y="603876"/>
            <a:ext cx="2235080" cy="660982"/>
          </a:xfrm>
          <a:prstGeom prst="rect">
            <a:avLst/>
          </a:prstGeom>
        </p:spPr>
      </p:pic>
    </p:spTree>
    <p:extLst>
      <p:ext uri="{BB962C8B-B14F-4D97-AF65-F5344CB8AC3E}">
        <p14:creationId xmlns:p14="http://schemas.microsoft.com/office/powerpoint/2010/main" val="296539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Forside med bilde - beige">
    <p:bg>
      <p:bgPr>
        <a:solidFill>
          <a:srgbClr val="F7EADF"/>
        </a:solidFill>
        <a:effectLst/>
      </p:bgPr>
    </p:bg>
    <p:spTree>
      <p:nvGrpSpPr>
        <p:cNvPr id="1" name=""/>
        <p:cNvGrpSpPr/>
        <p:nvPr/>
      </p:nvGrpSpPr>
      <p:grpSpPr>
        <a:xfrm>
          <a:off x="0" y="0"/>
          <a:ext cx="0" cy="0"/>
          <a:chOff x="0" y="0"/>
          <a:chExt cx="0" cy="0"/>
        </a:xfrm>
      </p:grpSpPr>
      <p:sp>
        <p:nvSpPr>
          <p:cNvPr id="2" name="Text Placeholder 7">
            <a:extLst>
              <a:ext uri="{FF2B5EF4-FFF2-40B4-BE49-F238E27FC236}">
                <a16:creationId xmlns:a16="http://schemas.microsoft.com/office/drawing/2014/main" id="{3B3F60FF-3935-B3B8-AFC2-7A83F49A90C7}"/>
              </a:ext>
            </a:extLst>
          </p:cNvPr>
          <p:cNvSpPr>
            <a:spLocks noGrp="1"/>
          </p:cNvSpPr>
          <p:nvPr>
            <p:ph type="body" sz="quarter" idx="11" hasCustomPrompt="1"/>
          </p:nvPr>
        </p:nvSpPr>
        <p:spPr>
          <a:xfrm>
            <a:off x="510223" y="2245973"/>
            <a:ext cx="4175125" cy="1183027"/>
          </a:xfrm>
          <a:prstGeom prst="rect">
            <a:avLst/>
          </a:prstGeom>
        </p:spPr>
        <p:txBody>
          <a:bodyPr anchor="b" anchorCtr="0">
            <a:norm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6" name="Picture Placeholder 6">
            <a:extLst>
              <a:ext uri="{FF2B5EF4-FFF2-40B4-BE49-F238E27FC236}">
                <a16:creationId xmlns:a16="http://schemas.microsoft.com/office/drawing/2014/main" id="{C10C133A-DC1D-EC06-29AE-3782E866C2C9}"/>
              </a:ext>
            </a:extLst>
          </p:cNvPr>
          <p:cNvSpPr>
            <a:spLocks noGrp="1"/>
          </p:cNvSpPr>
          <p:nvPr>
            <p:ph type="pic" sz="quarter" idx="10"/>
          </p:nvPr>
        </p:nvSpPr>
        <p:spPr>
          <a:xfrm>
            <a:off x="4777439" y="0"/>
            <a:ext cx="7414562" cy="6871751"/>
          </a:xfrm>
          <a:custGeom>
            <a:avLst/>
            <a:gdLst>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0 w 7440612"/>
              <a:gd name="connsiteY4" fmla="*/ 0 h 6858000"/>
              <a:gd name="connsiteX0" fmla="*/ 0 w 7440612"/>
              <a:gd name="connsiteY0" fmla="*/ 0 h 6858000"/>
              <a:gd name="connsiteX1" fmla="*/ 7440612 w 7440612"/>
              <a:gd name="connsiteY1" fmla="*/ 0 h 6858000"/>
              <a:gd name="connsiteX2" fmla="*/ 7440612 w 7440612"/>
              <a:gd name="connsiteY2" fmla="*/ 6858000 h 6858000"/>
              <a:gd name="connsiteX3" fmla="*/ 0 w 7440612"/>
              <a:gd name="connsiteY3" fmla="*/ 6858000 h 6858000"/>
              <a:gd name="connsiteX4" fmla="*/ 838140 w 7440612"/>
              <a:gd name="connsiteY4" fmla="*/ 1237534 h 6858000"/>
              <a:gd name="connsiteX5" fmla="*/ 0 w 7440612"/>
              <a:gd name="connsiteY5" fmla="*/ 0 h 6858000"/>
              <a:gd name="connsiteX0" fmla="*/ 0 w 7440612"/>
              <a:gd name="connsiteY0" fmla="*/ 0 h 6871751"/>
              <a:gd name="connsiteX1" fmla="*/ 7440612 w 7440612"/>
              <a:gd name="connsiteY1" fmla="*/ 0 h 6871751"/>
              <a:gd name="connsiteX2" fmla="*/ 7440612 w 7440612"/>
              <a:gd name="connsiteY2" fmla="*/ 6858000 h 6871751"/>
              <a:gd name="connsiteX3" fmla="*/ 673768 w 7440612"/>
              <a:gd name="connsiteY3" fmla="*/ 6871751 h 6871751"/>
              <a:gd name="connsiteX4" fmla="*/ 838140 w 7440612"/>
              <a:gd name="connsiteY4" fmla="*/ 1237534 h 6871751"/>
              <a:gd name="connsiteX5" fmla="*/ 0 w 7440612"/>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0 w 6890597"/>
              <a:gd name="connsiteY0" fmla="*/ 0 h 6871751"/>
              <a:gd name="connsiteX1" fmla="*/ 6890597 w 6890597"/>
              <a:gd name="connsiteY1" fmla="*/ 0 h 6871751"/>
              <a:gd name="connsiteX2" fmla="*/ 6890597 w 6890597"/>
              <a:gd name="connsiteY2" fmla="*/ 6858000 h 6871751"/>
              <a:gd name="connsiteX3" fmla="*/ 123753 w 6890597"/>
              <a:gd name="connsiteY3" fmla="*/ 6871751 h 6871751"/>
              <a:gd name="connsiteX4" fmla="*/ 288125 w 6890597"/>
              <a:gd name="connsiteY4" fmla="*/ 1237534 h 6871751"/>
              <a:gd name="connsiteX5" fmla="*/ 0 w 6890597"/>
              <a:gd name="connsiteY5" fmla="*/ 0 h 6871751"/>
              <a:gd name="connsiteX0" fmla="*/ 88852 w 6979449"/>
              <a:gd name="connsiteY0" fmla="*/ 0 h 6871751"/>
              <a:gd name="connsiteX1" fmla="*/ 6979449 w 6979449"/>
              <a:gd name="connsiteY1" fmla="*/ 0 h 6871751"/>
              <a:gd name="connsiteX2" fmla="*/ 6979449 w 6979449"/>
              <a:gd name="connsiteY2" fmla="*/ 6858000 h 6871751"/>
              <a:gd name="connsiteX3" fmla="*/ 212605 w 6979449"/>
              <a:gd name="connsiteY3" fmla="*/ 6871751 h 6871751"/>
              <a:gd name="connsiteX4" fmla="*/ 12592 w 6979449"/>
              <a:gd name="connsiteY4" fmla="*/ 3073209 h 6871751"/>
              <a:gd name="connsiteX5" fmla="*/ 88852 w 6979449"/>
              <a:gd name="connsiteY5" fmla="*/ 0 h 6871751"/>
              <a:gd name="connsiteX0" fmla="*/ 76260 w 6966857"/>
              <a:gd name="connsiteY0" fmla="*/ 0 h 6871751"/>
              <a:gd name="connsiteX1" fmla="*/ 6966857 w 6966857"/>
              <a:gd name="connsiteY1" fmla="*/ 0 h 6871751"/>
              <a:gd name="connsiteX2" fmla="*/ 6966857 w 6966857"/>
              <a:gd name="connsiteY2" fmla="*/ 6858000 h 6871751"/>
              <a:gd name="connsiteX3" fmla="*/ 200013 w 6966857"/>
              <a:gd name="connsiteY3" fmla="*/ 6871751 h 6871751"/>
              <a:gd name="connsiteX4" fmla="*/ 0 w 6966857"/>
              <a:gd name="connsiteY4" fmla="*/ 3073209 h 6871751"/>
              <a:gd name="connsiteX5" fmla="*/ 76260 w 6966857"/>
              <a:gd name="connsiteY5" fmla="*/ 0 h 6871751"/>
              <a:gd name="connsiteX0" fmla="*/ 427478 w 7318075"/>
              <a:gd name="connsiteY0" fmla="*/ 0 h 6871751"/>
              <a:gd name="connsiteX1" fmla="*/ 7318075 w 7318075"/>
              <a:gd name="connsiteY1" fmla="*/ 0 h 6871751"/>
              <a:gd name="connsiteX2" fmla="*/ 7318075 w 7318075"/>
              <a:gd name="connsiteY2" fmla="*/ 6858000 h 6871751"/>
              <a:gd name="connsiteX3" fmla="*/ 551231 w 7318075"/>
              <a:gd name="connsiteY3" fmla="*/ 6871751 h 6871751"/>
              <a:gd name="connsiteX4" fmla="*/ 351218 w 7318075"/>
              <a:gd name="connsiteY4" fmla="*/ 3073209 h 6871751"/>
              <a:gd name="connsiteX5" fmla="*/ 427478 w 7318075"/>
              <a:gd name="connsiteY5" fmla="*/ 0 h 6871751"/>
              <a:gd name="connsiteX0" fmla="*/ 550974 w 7441571"/>
              <a:gd name="connsiteY0" fmla="*/ 0 h 6871751"/>
              <a:gd name="connsiteX1" fmla="*/ 7441571 w 7441571"/>
              <a:gd name="connsiteY1" fmla="*/ 0 h 6871751"/>
              <a:gd name="connsiteX2" fmla="*/ 7441571 w 7441571"/>
              <a:gd name="connsiteY2" fmla="*/ 6858000 h 6871751"/>
              <a:gd name="connsiteX3" fmla="*/ 674727 w 7441571"/>
              <a:gd name="connsiteY3" fmla="*/ 6871751 h 6871751"/>
              <a:gd name="connsiteX4" fmla="*/ 474714 w 7441571"/>
              <a:gd name="connsiteY4" fmla="*/ 3073209 h 6871751"/>
              <a:gd name="connsiteX5" fmla="*/ 550974 w 7441571"/>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073209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 name="connsiteX0" fmla="*/ 523965 w 7414562"/>
              <a:gd name="connsiteY0" fmla="*/ 0 h 6871751"/>
              <a:gd name="connsiteX1" fmla="*/ 7414562 w 7414562"/>
              <a:gd name="connsiteY1" fmla="*/ 0 h 6871751"/>
              <a:gd name="connsiteX2" fmla="*/ 7414562 w 7414562"/>
              <a:gd name="connsiteY2" fmla="*/ 6858000 h 6871751"/>
              <a:gd name="connsiteX3" fmla="*/ 647718 w 7414562"/>
              <a:gd name="connsiteY3" fmla="*/ 6871751 h 6871751"/>
              <a:gd name="connsiteX4" fmla="*/ 447705 w 7414562"/>
              <a:gd name="connsiteY4" fmla="*/ 3121335 h 6871751"/>
              <a:gd name="connsiteX5" fmla="*/ 523965 w 7414562"/>
              <a:gd name="connsiteY5" fmla="*/ 0 h 6871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14562" h="6871751">
                <a:moveTo>
                  <a:pt x="523965" y="0"/>
                </a:moveTo>
                <a:lnTo>
                  <a:pt x="7414562" y="0"/>
                </a:lnTo>
                <a:lnTo>
                  <a:pt x="7414562" y="6858000"/>
                </a:lnTo>
                <a:lnTo>
                  <a:pt x="647718" y="6871751"/>
                </a:lnTo>
                <a:cubicBezTo>
                  <a:pt x="97492" y="5772867"/>
                  <a:pt x="-383981" y="5285873"/>
                  <a:pt x="447705" y="3121335"/>
                </a:cubicBezTo>
                <a:cubicBezTo>
                  <a:pt x="991055" y="1753173"/>
                  <a:pt x="846888" y="811272"/>
                  <a:pt x="523965" y="0"/>
                </a:cubicBezTo>
                <a:close/>
              </a:path>
            </a:pathLst>
          </a:custGeom>
          <a:solidFill>
            <a:srgbClr val="E8F0FD"/>
          </a:solidFill>
        </p:spPr>
        <p:txBody>
          <a:bodyPr/>
          <a:lstStyle>
            <a:lvl1pPr marL="0" indent="0" algn="ctr">
              <a:buNone/>
              <a:defRPr lang="en-US" sz="2800" b="0" i="0" u="none" strike="noStrike" kern="1200" cap="none" spc="0" baseline="0" smtClean="0">
                <a:solidFill>
                  <a:srgbClr val="001731"/>
                </a:solidFill>
                <a:uFillTx/>
                <a:latin typeface="+mj-lt"/>
              </a:defRPr>
            </a:lvl1pPr>
          </a:lstStyle>
          <a:p>
            <a:r>
              <a:rPr lang="nb-NO"/>
              <a:t>Klikk på ikonet for å legge til et bilde</a:t>
            </a:r>
            <a:endParaRPr lang="en-NO" dirty="0"/>
          </a:p>
        </p:txBody>
      </p:sp>
      <p:sp>
        <p:nvSpPr>
          <p:cNvPr id="7" name="Wave 9">
            <a:extLst>
              <a:ext uri="{FF2B5EF4-FFF2-40B4-BE49-F238E27FC236}">
                <a16:creationId xmlns:a16="http://schemas.microsoft.com/office/drawing/2014/main" id="{83B177F7-534A-B925-CAC2-E916B47BEA66}"/>
              </a:ext>
            </a:extLst>
          </p:cNvPr>
          <p:cNvSpPr/>
          <p:nvPr userDrawn="1"/>
        </p:nvSpPr>
        <p:spPr>
          <a:xfrm>
            <a:off x="605470" y="436540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Text Placeholder 11">
            <a:extLst>
              <a:ext uri="{FF2B5EF4-FFF2-40B4-BE49-F238E27FC236}">
                <a16:creationId xmlns:a16="http://schemas.microsoft.com/office/drawing/2014/main" id="{090BE190-1EDD-2981-8CED-A6FF21F297A4}"/>
              </a:ext>
            </a:extLst>
          </p:cNvPr>
          <p:cNvSpPr>
            <a:spLocks noGrp="1"/>
          </p:cNvSpPr>
          <p:nvPr>
            <p:ph type="body" sz="quarter" idx="12" hasCustomPrompt="1"/>
          </p:nvPr>
        </p:nvSpPr>
        <p:spPr>
          <a:xfrm>
            <a:off x="510223" y="3524185"/>
            <a:ext cx="4033837" cy="654525"/>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 med litt lengre tekst</a:t>
            </a:r>
          </a:p>
        </p:txBody>
      </p:sp>
      <p:pic>
        <p:nvPicPr>
          <p:cNvPr id="4" name="Bilde 3">
            <a:extLst>
              <a:ext uri="{FF2B5EF4-FFF2-40B4-BE49-F238E27FC236}">
                <a16:creationId xmlns:a16="http://schemas.microsoft.com/office/drawing/2014/main" id="{7485D674-437B-D80A-D633-CE7F6D692E5B}"/>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2149641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orside uten bilde - hvit">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BD27FAA4-B402-8E39-9E87-278DB7C9AA57}"/>
              </a:ext>
            </a:extLst>
          </p:cNvPr>
          <p:cNvSpPr/>
          <p:nvPr userDrawn="1"/>
        </p:nvSpPr>
        <p:spPr>
          <a:xfrm>
            <a:off x="605470" y="4080276"/>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pic>
        <p:nvPicPr>
          <p:cNvPr id="4" name="Graphic 3">
            <a:extLst>
              <a:ext uri="{FF2B5EF4-FFF2-40B4-BE49-F238E27FC236}">
                <a16:creationId xmlns:a16="http://schemas.microsoft.com/office/drawing/2014/main" id="{0464F897-E465-B589-D2EB-FB8205B0FF7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5055079"/>
            <a:ext cx="12188767" cy="1802921"/>
          </a:xfrm>
          <a:prstGeom prst="rect">
            <a:avLst/>
          </a:prstGeom>
        </p:spPr>
      </p:pic>
      <p:sp>
        <p:nvSpPr>
          <p:cNvPr id="3" name="Text Placeholder 7">
            <a:extLst>
              <a:ext uri="{FF2B5EF4-FFF2-40B4-BE49-F238E27FC236}">
                <a16:creationId xmlns:a16="http://schemas.microsoft.com/office/drawing/2014/main" id="{68C6F73F-2345-8A38-7CC7-E7E2278F4B74}"/>
              </a:ext>
            </a:extLst>
          </p:cNvPr>
          <p:cNvSpPr>
            <a:spLocks noGrp="1"/>
          </p:cNvSpPr>
          <p:nvPr>
            <p:ph type="body" sz="quarter" idx="11" hasCustomPrompt="1"/>
          </p:nvPr>
        </p:nvSpPr>
        <p:spPr>
          <a:xfrm>
            <a:off x="510223" y="2245973"/>
            <a:ext cx="5758692" cy="1183027"/>
          </a:xfrm>
          <a:prstGeom prst="rect">
            <a:avLst/>
          </a:prstGeom>
        </p:spPr>
        <p:txBody>
          <a:bodyPr anchor="b" anchorCtr="0">
            <a:no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5" name="Text Placeholder 11">
            <a:extLst>
              <a:ext uri="{FF2B5EF4-FFF2-40B4-BE49-F238E27FC236}">
                <a16:creationId xmlns:a16="http://schemas.microsoft.com/office/drawing/2014/main" id="{14244B96-75BD-0D83-6553-33ED6582C15C}"/>
              </a:ext>
            </a:extLst>
          </p:cNvPr>
          <p:cNvSpPr>
            <a:spLocks noGrp="1"/>
          </p:cNvSpPr>
          <p:nvPr>
            <p:ph type="body" sz="quarter" idx="12" hasCustomPrompt="1"/>
          </p:nvPr>
        </p:nvSpPr>
        <p:spPr>
          <a:xfrm>
            <a:off x="510222" y="3524185"/>
            <a:ext cx="10757545" cy="343727"/>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a:t>
            </a:r>
          </a:p>
        </p:txBody>
      </p:sp>
      <p:pic>
        <p:nvPicPr>
          <p:cNvPr id="9" name="Bilde 8">
            <a:extLst>
              <a:ext uri="{FF2B5EF4-FFF2-40B4-BE49-F238E27FC236}">
                <a16:creationId xmlns:a16="http://schemas.microsoft.com/office/drawing/2014/main" id="{0A9522D7-4389-0871-E08D-C2DFA8524C2D}"/>
              </a:ext>
            </a:extLst>
          </p:cNvPr>
          <p:cNvPicPr>
            <a:picLocks noChangeAspect="1"/>
          </p:cNvPicPr>
          <p:nvPr userDrawn="1"/>
        </p:nvPicPr>
        <p:blipFill>
          <a:blip r:embed="rId4"/>
          <a:stretch>
            <a:fillRect/>
          </a:stretch>
        </p:blipFill>
        <p:spPr>
          <a:xfrm>
            <a:off x="602295" y="601960"/>
            <a:ext cx="2237705" cy="661758"/>
          </a:xfrm>
          <a:prstGeom prst="rect">
            <a:avLst/>
          </a:prstGeom>
        </p:spPr>
      </p:pic>
    </p:spTree>
    <p:extLst>
      <p:ext uri="{BB962C8B-B14F-4D97-AF65-F5344CB8AC3E}">
        <p14:creationId xmlns:p14="http://schemas.microsoft.com/office/powerpoint/2010/main" val="2819309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orside uten bilde - sort">
    <p:bg>
      <p:bgPr>
        <a:solidFill>
          <a:schemeClr val="tx2"/>
        </a:solidFill>
        <a:effectLst/>
      </p:bgPr>
    </p:bg>
    <p:spTree>
      <p:nvGrpSpPr>
        <p:cNvPr id="1" name=""/>
        <p:cNvGrpSpPr/>
        <p:nvPr/>
      </p:nvGrpSpPr>
      <p:grpSpPr>
        <a:xfrm>
          <a:off x="0" y="0"/>
          <a:ext cx="0" cy="0"/>
          <a:chOff x="0" y="0"/>
          <a:chExt cx="0" cy="0"/>
        </a:xfrm>
      </p:grpSpPr>
      <p:sp>
        <p:nvSpPr>
          <p:cNvPr id="2" name="Wave 9">
            <a:extLst>
              <a:ext uri="{FF2B5EF4-FFF2-40B4-BE49-F238E27FC236}">
                <a16:creationId xmlns:a16="http://schemas.microsoft.com/office/drawing/2014/main" id="{546D7C92-717A-05A0-C676-3C6AA3FD7E55}"/>
              </a:ext>
            </a:extLst>
          </p:cNvPr>
          <p:cNvSpPr/>
          <p:nvPr/>
        </p:nvSpPr>
        <p:spPr>
          <a:xfrm>
            <a:off x="605470" y="4080276"/>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pic>
        <p:nvPicPr>
          <p:cNvPr id="3" name="Graphic 2">
            <a:extLst>
              <a:ext uri="{FF2B5EF4-FFF2-40B4-BE49-F238E27FC236}">
                <a16:creationId xmlns:a16="http://schemas.microsoft.com/office/drawing/2014/main" id="{69BC86A6-887F-5D2D-91EB-8C357C27A5D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 y="5055079"/>
            <a:ext cx="12188767" cy="1802921"/>
          </a:xfrm>
          <a:prstGeom prst="rect">
            <a:avLst/>
          </a:prstGeom>
        </p:spPr>
      </p:pic>
      <p:sp>
        <p:nvSpPr>
          <p:cNvPr id="4" name="Text Placeholder 7">
            <a:extLst>
              <a:ext uri="{FF2B5EF4-FFF2-40B4-BE49-F238E27FC236}">
                <a16:creationId xmlns:a16="http://schemas.microsoft.com/office/drawing/2014/main" id="{4F49AB39-6A51-7B86-0318-992664A874B2}"/>
              </a:ext>
            </a:extLst>
          </p:cNvPr>
          <p:cNvSpPr>
            <a:spLocks noGrp="1"/>
          </p:cNvSpPr>
          <p:nvPr>
            <p:ph type="body" sz="quarter" idx="11" hasCustomPrompt="1"/>
          </p:nvPr>
        </p:nvSpPr>
        <p:spPr>
          <a:xfrm>
            <a:off x="510223" y="2245973"/>
            <a:ext cx="5793862" cy="1183027"/>
          </a:xfrm>
          <a:prstGeom prst="rect">
            <a:avLst/>
          </a:prstGeom>
        </p:spPr>
        <p:txBody>
          <a:bodyPr anchor="b" anchorCtr="0">
            <a:noAutofit/>
          </a:bodyPr>
          <a:lstStyle>
            <a:lvl1pPr marL="0" indent="0">
              <a:lnSpc>
                <a:spcPct val="100000"/>
              </a:lnSpc>
              <a:buFontTx/>
              <a:buNone/>
              <a:defRPr sz="4000" b="1">
                <a:solidFill>
                  <a:schemeClr val="bg1"/>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sp>
        <p:nvSpPr>
          <p:cNvPr id="5" name="Text Placeholder 11">
            <a:extLst>
              <a:ext uri="{FF2B5EF4-FFF2-40B4-BE49-F238E27FC236}">
                <a16:creationId xmlns:a16="http://schemas.microsoft.com/office/drawing/2014/main" id="{8971ED94-9A95-0BC8-AB42-A046A006A4BF}"/>
              </a:ext>
            </a:extLst>
          </p:cNvPr>
          <p:cNvSpPr>
            <a:spLocks noGrp="1"/>
          </p:cNvSpPr>
          <p:nvPr>
            <p:ph type="body" sz="quarter" idx="12" hasCustomPrompt="1"/>
          </p:nvPr>
        </p:nvSpPr>
        <p:spPr>
          <a:xfrm>
            <a:off x="510222" y="3524185"/>
            <a:ext cx="10914861" cy="343727"/>
          </a:xfrm>
          <a:prstGeom prst="rect">
            <a:avLst/>
          </a:prstGeom>
        </p:spPr>
        <p:txBody>
          <a:bodyPr>
            <a:noAutofit/>
          </a:bodyPr>
          <a:lstStyle>
            <a:lvl1pPr marL="0" indent="0">
              <a:buNone/>
              <a:defRPr sz="2400" kern="1200" spc="-50" baseline="0">
                <a:solidFill>
                  <a:schemeClr val="bg1"/>
                </a:solidFill>
                <a:latin typeface="+mj-lt"/>
              </a:defRPr>
            </a:lvl1pPr>
          </a:lstStyle>
          <a:p>
            <a:pPr lvl="0"/>
            <a:r>
              <a:rPr lang="nb-NO" dirty="0"/>
              <a:t>Eventuelt undertittel</a:t>
            </a:r>
          </a:p>
        </p:txBody>
      </p:sp>
      <p:sp>
        <p:nvSpPr>
          <p:cNvPr id="7" name="Wave 9">
            <a:extLst>
              <a:ext uri="{FF2B5EF4-FFF2-40B4-BE49-F238E27FC236}">
                <a16:creationId xmlns:a16="http://schemas.microsoft.com/office/drawing/2014/main" id="{035F6B30-8F57-743B-C926-5BEA1CB3CFFA}"/>
              </a:ext>
            </a:extLst>
          </p:cNvPr>
          <p:cNvSpPr/>
          <p:nvPr userDrawn="1"/>
        </p:nvSpPr>
        <p:spPr>
          <a:xfrm>
            <a:off x="605470" y="4080276"/>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pic>
        <p:nvPicPr>
          <p:cNvPr id="8" name="Graphic 7">
            <a:extLst>
              <a:ext uri="{FF2B5EF4-FFF2-40B4-BE49-F238E27FC236}">
                <a16:creationId xmlns:a16="http://schemas.microsoft.com/office/drawing/2014/main" id="{8044D709-FE88-8DBC-0551-30722755B67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 y="5055079"/>
            <a:ext cx="12188767" cy="1802921"/>
          </a:xfrm>
          <a:prstGeom prst="rect">
            <a:avLst/>
          </a:prstGeom>
        </p:spPr>
      </p:pic>
      <p:pic>
        <p:nvPicPr>
          <p:cNvPr id="9" name="Bilde 8">
            <a:extLst>
              <a:ext uri="{FF2B5EF4-FFF2-40B4-BE49-F238E27FC236}">
                <a16:creationId xmlns:a16="http://schemas.microsoft.com/office/drawing/2014/main" id="{6337BCDE-08AD-B08A-8C77-6FDDAB7BE468}"/>
              </a:ext>
            </a:extLst>
          </p:cNvPr>
          <p:cNvPicPr>
            <a:picLocks noChangeAspect="1"/>
          </p:cNvPicPr>
          <p:nvPr userDrawn="1"/>
        </p:nvPicPr>
        <p:blipFill>
          <a:blip r:embed="rId4"/>
          <a:stretch>
            <a:fillRect/>
          </a:stretch>
        </p:blipFill>
        <p:spPr>
          <a:xfrm>
            <a:off x="597021" y="603876"/>
            <a:ext cx="2235080" cy="660982"/>
          </a:xfrm>
          <a:prstGeom prst="rect">
            <a:avLst/>
          </a:prstGeom>
        </p:spPr>
      </p:pic>
    </p:spTree>
    <p:extLst>
      <p:ext uri="{BB962C8B-B14F-4D97-AF65-F5344CB8AC3E}">
        <p14:creationId xmlns:p14="http://schemas.microsoft.com/office/powerpoint/2010/main" val="425818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orside uten bilde - lys blå">
    <p:bg>
      <p:bgPr>
        <a:solidFill>
          <a:schemeClr val="bg1"/>
        </a:solidFill>
        <a:effectLst/>
      </p:bgPr>
    </p:bg>
    <p:spTree>
      <p:nvGrpSpPr>
        <p:cNvPr id="1" name=""/>
        <p:cNvGrpSpPr/>
        <p:nvPr/>
      </p:nvGrpSpPr>
      <p:grpSpPr>
        <a:xfrm>
          <a:off x="0" y="0"/>
          <a:ext cx="0" cy="0"/>
          <a:chOff x="0" y="0"/>
          <a:chExt cx="0" cy="0"/>
        </a:xfrm>
      </p:grpSpPr>
      <p:sp>
        <p:nvSpPr>
          <p:cNvPr id="16" name="Graphic 14">
            <a:extLst>
              <a:ext uri="{FF2B5EF4-FFF2-40B4-BE49-F238E27FC236}">
                <a16:creationId xmlns:a16="http://schemas.microsoft.com/office/drawing/2014/main" id="{F2F32E11-08DF-74AC-95CC-855B443D147B}"/>
              </a:ext>
            </a:extLst>
          </p:cNvPr>
          <p:cNvSpPr/>
          <p:nvPr userDrawn="1"/>
        </p:nvSpPr>
        <p:spPr>
          <a:xfrm>
            <a:off x="-5641" y="823229"/>
            <a:ext cx="12203281" cy="6049987"/>
          </a:xfrm>
          <a:custGeom>
            <a:avLst/>
            <a:gdLst>
              <a:gd name="connsiteX0" fmla="*/ 12184768 w 12188767"/>
              <a:gd name="connsiteY0" fmla="*/ 1802922 h 1802922"/>
              <a:gd name="connsiteX1" fmla="*/ 0 w 12188767"/>
              <a:gd name="connsiteY1" fmla="*/ 1802922 h 1802922"/>
              <a:gd name="connsiteX2" fmla="*/ 0 w 12188767"/>
              <a:gd name="connsiteY2" fmla="*/ 492180 h 1802922"/>
              <a:gd name="connsiteX3" fmla="*/ 12188767 w 12188767"/>
              <a:gd name="connsiteY3" fmla="*/ 281817 h 1802922"/>
              <a:gd name="connsiteX4" fmla="*/ 12184768 w 12188767"/>
              <a:gd name="connsiteY4" fmla="*/ 1802922 h 1802922"/>
              <a:gd name="connsiteX0" fmla="*/ 12184768 w 12188767"/>
              <a:gd name="connsiteY0" fmla="*/ 1524558 h 1524558"/>
              <a:gd name="connsiteX1" fmla="*/ 0 w 12188767"/>
              <a:gd name="connsiteY1" fmla="*/ 1524558 h 1524558"/>
              <a:gd name="connsiteX2" fmla="*/ 0 w 12188767"/>
              <a:gd name="connsiteY2" fmla="*/ 213816 h 1524558"/>
              <a:gd name="connsiteX3" fmla="*/ 7910286 w 12188767"/>
              <a:gd name="connsiteY3" fmla="*/ 1084454 h 1524558"/>
              <a:gd name="connsiteX4" fmla="*/ 12188767 w 12188767"/>
              <a:gd name="connsiteY4" fmla="*/ 3453 h 1524558"/>
              <a:gd name="connsiteX5" fmla="*/ 12184768 w 12188767"/>
              <a:gd name="connsiteY5" fmla="*/ 1524558 h 1524558"/>
              <a:gd name="connsiteX0" fmla="*/ 12184768 w 12188767"/>
              <a:gd name="connsiteY0" fmla="*/ 1915739 h 1915739"/>
              <a:gd name="connsiteX1" fmla="*/ 0 w 12188767"/>
              <a:gd name="connsiteY1" fmla="*/ 1915739 h 1915739"/>
              <a:gd name="connsiteX2" fmla="*/ 0 w 12188767"/>
              <a:gd name="connsiteY2" fmla="*/ 604997 h 1915739"/>
              <a:gd name="connsiteX3" fmla="*/ 8701314 w 12188767"/>
              <a:gd name="connsiteY3" fmla="*/ 2435 h 1915739"/>
              <a:gd name="connsiteX4" fmla="*/ 12188767 w 12188767"/>
              <a:gd name="connsiteY4" fmla="*/ 394634 h 1915739"/>
              <a:gd name="connsiteX5" fmla="*/ 12184768 w 12188767"/>
              <a:gd name="connsiteY5" fmla="*/ 1915739 h 1915739"/>
              <a:gd name="connsiteX0" fmla="*/ 12184768 w 12184768"/>
              <a:gd name="connsiteY0" fmla="*/ 1914140 h 1914140"/>
              <a:gd name="connsiteX1" fmla="*/ 0 w 12184768"/>
              <a:gd name="connsiteY1" fmla="*/ 1914140 h 1914140"/>
              <a:gd name="connsiteX2" fmla="*/ 0 w 12184768"/>
              <a:gd name="connsiteY2" fmla="*/ 603398 h 1914140"/>
              <a:gd name="connsiteX3" fmla="*/ 8701314 w 12184768"/>
              <a:gd name="connsiteY3" fmla="*/ 836 h 1914140"/>
              <a:gd name="connsiteX4" fmla="*/ 12181510 w 12184768"/>
              <a:gd name="connsiteY4" fmla="*/ 1118750 h 1914140"/>
              <a:gd name="connsiteX5" fmla="*/ 12184768 w 12184768"/>
              <a:gd name="connsiteY5" fmla="*/ 1914140 h 1914140"/>
              <a:gd name="connsiteX0" fmla="*/ 12184768 w 12188767"/>
              <a:gd name="connsiteY0" fmla="*/ 1914079 h 1914079"/>
              <a:gd name="connsiteX1" fmla="*/ 0 w 12188767"/>
              <a:gd name="connsiteY1" fmla="*/ 1914079 h 1914079"/>
              <a:gd name="connsiteX2" fmla="*/ 0 w 12188767"/>
              <a:gd name="connsiteY2" fmla="*/ 603337 h 1914079"/>
              <a:gd name="connsiteX3" fmla="*/ 8701314 w 12188767"/>
              <a:gd name="connsiteY3" fmla="*/ 775 h 1914079"/>
              <a:gd name="connsiteX4" fmla="*/ 12188767 w 12188767"/>
              <a:gd name="connsiteY4" fmla="*/ 1205775 h 1914079"/>
              <a:gd name="connsiteX5" fmla="*/ 12184768 w 12188767"/>
              <a:gd name="connsiteY5" fmla="*/ 1914079 h 1914079"/>
              <a:gd name="connsiteX0" fmla="*/ 12184768 w 12188767"/>
              <a:gd name="connsiteY0" fmla="*/ 1914118 h 1914118"/>
              <a:gd name="connsiteX1" fmla="*/ 0 w 12188767"/>
              <a:gd name="connsiteY1" fmla="*/ 1914118 h 1914118"/>
              <a:gd name="connsiteX2" fmla="*/ 0 w 12188767"/>
              <a:gd name="connsiteY2" fmla="*/ 603376 h 1914118"/>
              <a:gd name="connsiteX3" fmla="*/ 8701314 w 12188767"/>
              <a:gd name="connsiteY3" fmla="*/ 814 h 1914118"/>
              <a:gd name="connsiteX4" fmla="*/ 12188767 w 12188767"/>
              <a:gd name="connsiteY4" fmla="*/ 1147757 h 1914118"/>
              <a:gd name="connsiteX5" fmla="*/ 12184768 w 12188767"/>
              <a:gd name="connsiteY5" fmla="*/ 1914118 h 1914118"/>
              <a:gd name="connsiteX0" fmla="*/ 12184768 w 12188767"/>
              <a:gd name="connsiteY0" fmla="*/ 1914065 h 1914065"/>
              <a:gd name="connsiteX1" fmla="*/ 0 w 12188767"/>
              <a:gd name="connsiteY1" fmla="*/ 1914065 h 1914065"/>
              <a:gd name="connsiteX2" fmla="*/ 0 w 12188767"/>
              <a:gd name="connsiteY2" fmla="*/ 603323 h 1914065"/>
              <a:gd name="connsiteX3" fmla="*/ 8701314 w 12188767"/>
              <a:gd name="connsiteY3" fmla="*/ 761 h 1914065"/>
              <a:gd name="connsiteX4" fmla="*/ 12188767 w 12188767"/>
              <a:gd name="connsiteY4" fmla="*/ 1147704 h 1914065"/>
              <a:gd name="connsiteX5" fmla="*/ 12184768 w 12188767"/>
              <a:gd name="connsiteY5" fmla="*/ 1914065 h 1914065"/>
              <a:gd name="connsiteX0" fmla="*/ 12184768 w 12188767"/>
              <a:gd name="connsiteY0" fmla="*/ 1812535 h 1812535"/>
              <a:gd name="connsiteX1" fmla="*/ 0 w 12188767"/>
              <a:gd name="connsiteY1" fmla="*/ 1812535 h 1812535"/>
              <a:gd name="connsiteX2" fmla="*/ 0 w 12188767"/>
              <a:gd name="connsiteY2" fmla="*/ 501793 h 1812535"/>
              <a:gd name="connsiteX3" fmla="*/ 8708571 w 12188767"/>
              <a:gd name="connsiteY3" fmla="*/ 831 h 1812535"/>
              <a:gd name="connsiteX4" fmla="*/ 12188767 w 12188767"/>
              <a:gd name="connsiteY4" fmla="*/ 1046174 h 1812535"/>
              <a:gd name="connsiteX5" fmla="*/ 12184768 w 12188767"/>
              <a:gd name="connsiteY5" fmla="*/ 1812535 h 1812535"/>
              <a:gd name="connsiteX0" fmla="*/ 12184768 w 12188767"/>
              <a:gd name="connsiteY0" fmla="*/ 1899559 h 1899559"/>
              <a:gd name="connsiteX1" fmla="*/ 0 w 12188767"/>
              <a:gd name="connsiteY1" fmla="*/ 1899559 h 1899559"/>
              <a:gd name="connsiteX2" fmla="*/ 0 w 12188767"/>
              <a:gd name="connsiteY2" fmla="*/ 588817 h 1899559"/>
              <a:gd name="connsiteX3" fmla="*/ 8860971 w 12188767"/>
              <a:gd name="connsiteY3" fmla="*/ 769 h 1899559"/>
              <a:gd name="connsiteX4" fmla="*/ 12188767 w 12188767"/>
              <a:gd name="connsiteY4" fmla="*/ 1133198 h 1899559"/>
              <a:gd name="connsiteX5" fmla="*/ 12184768 w 12188767"/>
              <a:gd name="connsiteY5" fmla="*/ 1899559 h 1899559"/>
              <a:gd name="connsiteX0" fmla="*/ 12184768 w 12188767"/>
              <a:gd name="connsiteY0" fmla="*/ 1898790 h 1898790"/>
              <a:gd name="connsiteX1" fmla="*/ 0 w 12188767"/>
              <a:gd name="connsiteY1" fmla="*/ 1898790 h 1898790"/>
              <a:gd name="connsiteX2" fmla="*/ 0 w 12188767"/>
              <a:gd name="connsiteY2" fmla="*/ 588048 h 1898790"/>
              <a:gd name="connsiteX3" fmla="*/ 8860971 w 12188767"/>
              <a:gd name="connsiteY3" fmla="*/ 0 h 1898790"/>
              <a:gd name="connsiteX4" fmla="*/ 12188767 w 12188767"/>
              <a:gd name="connsiteY4" fmla="*/ 1132429 h 1898790"/>
              <a:gd name="connsiteX5" fmla="*/ 12184768 w 12188767"/>
              <a:gd name="connsiteY5" fmla="*/ 1898790 h 1898790"/>
              <a:gd name="connsiteX0" fmla="*/ 12184768 w 12188767"/>
              <a:gd name="connsiteY0" fmla="*/ 1900753 h 1900753"/>
              <a:gd name="connsiteX1" fmla="*/ 0 w 12188767"/>
              <a:gd name="connsiteY1" fmla="*/ 1900753 h 1900753"/>
              <a:gd name="connsiteX2" fmla="*/ 0 w 12188767"/>
              <a:gd name="connsiteY2" fmla="*/ 590011 h 1900753"/>
              <a:gd name="connsiteX3" fmla="*/ 8860971 w 12188767"/>
              <a:gd name="connsiteY3" fmla="*/ 1963 h 1900753"/>
              <a:gd name="connsiteX4" fmla="*/ 12188767 w 12188767"/>
              <a:gd name="connsiteY4" fmla="*/ 1134392 h 1900753"/>
              <a:gd name="connsiteX5" fmla="*/ 12184768 w 12188767"/>
              <a:gd name="connsiteY5" fmla="*/ 1900753 h 1900753"/>
              <a:gd name="connsiteX0" fmla="*/ 12184768 w 12188767"/>
              <a:gd name="connsiteY0" fmla="*/ 1928251 h 1928251"/>
              <a:gd name="connsiteX1" fmla="*/ 0 w 12188767"/>
              <a:gd name="connsiteY1" fmla="*/ 1928251 h 1928251"/>
              <a:gd name="connsiteX2" fmla="*/ 0 w 12188767"/>
              <a:gd name="connsiteY2" fmla="*/ 617509 h 1928251"/>
              <a:gd name="connsiteX3" fmla="*/ 3352800 w 12188767"/>
              <a:gd name="connsiteY3" fmla="*/ 356033 h 1928251"/>
              <a:gd name="connsiteX4" fmla="*/ 8860971 w 12188767"/>
              <a:gd name="connsiteY4" fmla="*/ 29461 h 1928251"/>
              <a:gd name="connsiteX5" fmla="*/ 12188767 w 12188767"/>
              <a:gd name="connsiteY5" fmla="*/ 1161890 h 1928251"/>
              <a:gd name="connsiteX6" fmla="*/ 12184768 w 12188767"/>
              <a:gd name="connsiteY6" fmla="*/ 1928251 h 1928251"/>
              <a:gd name="connsiteX0" fmla="*/ 12184768 w 12188767"/>
              <a:gd name="connsiteY0" fmla="*/ 1908727 h 1908727"/>
              <a:gd name="connsiteX1" fmla="*/ 0 w 12188767"/>
              <a:gd name="connsiteY1" fmla="*/ 1908727 h 1908727"/>
              <a:gd name="connsiteX2" fmla="*/ 0 w 12188767"/>
              <a:gd name="connsiteY2" fmla="*/ 597985 h 1908727"/>
              <a:gd name="connsiteX3" fmla="*/ 3374571 w 12188767"/>
              <a:gd name="connsiteY3" fmla="*/ 1243651 h 1908727"/>
              <a:gd name="connsiteX4" fmla="*/ 8860971 w 12188767"/>
              <a:gd name="connsiteY4" fmla="*/ 9937 h 1908727"/>
              <a:gd name="connsiteX5" fmla="*/ 12188767 w 12188767"/>
              <a:gd name="connsiteY5" fmla="*/ 1142366 h 1908727"/>
              <a:gd name="connsiteX6" fmla="*/ 12184768 w 12188767"/>
              <a:gd name="connsiteY6" fmla="*/ 1908727 h 1908727"/>
              <a:gd name="connsiteX0" fmla="*/ 12184768 w 12188767"/>
              <a:gd name="connsiteY0" fmla="*/ 1906573 h 1906573"/>
              <a:gd name="connsiteX1" fmla="*/ 0 w 12188767"/>
              <a:gd name="connsiteY1" fmla="*/ 1906573 h 1906573"/>
              <a:gd name="connsiteX2" fmla="*/ 0 w 12188767"/>
              <a:gd name="connsiteY2" fmla="*/ 595831 h 1906573"/>
              <a:gd name="connsiteX3" fmla="*/ 4027714 w 12188767"/>
              <a:gd name="connsiteY3" fmla="*/ 1618869 h 1906573"/>
              <a:gd name="connsiteX4" fmla="*/ 8860971 w 12188767"/>
              <a:gd name="connsiteY4" fmla="*/ 7783 h 1906573"/>
              <a:gd name="connsiteX5" fmla="*/ 12188767 w 12188767"/>
              <a:gd name="connsiteY5" fmla="*/ 1140212 h 1906573"/>
              <a:gd name="connsiteX6" fmla="*/ 12184768 w 12188767"/>
              <a:gd name="connsiteY6" fmla="*/ 1906573 h 1906573"/>
              <a:gd name="connsiteX0" fmla="*/ 12184768 w 12188767"/>
              <a:gd name="connsiteY0" fmla="*/ 1907684 h 1907684"/>
              <a:gd name="connsiteX1" fmla="*/ 0 w 12188767"/>
              <a:gd name="connsiteY1" fmla="*/ 1907684 h 1907684"/>
              <a:gd name="connsiteX2" fmla="*/ 0 w 12188767"/>
              <a:gd name="connsiteY2" fmla="*/ 596942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84768 w 12188767"/>
              <a:gd name="connsiteY0" fmla="*/ 1907684 h 1907684"/>
              <a:gd name="connsiteX1" fmla="*/ 0 w 12188767"/>
              <a:gd name="connsiteY1" fmla="*/ 1907684 h 1907684"/>
              <a:gd name="connsiteX2" fmla="*/ 29029 w 12188767"/>
              <a:gd name="connsiteY2" fmla="*/ 1533114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0754 h 1900754"/>
              <a:gd name="connsiteX1" fmla="*/ 14514 w 12203281"/>
              <a:gd name="connsiteY1" fmla="*/ 1900754 h 1900754"/>
              <a:gd name="connsiteX2" fmla="*/ 0 w 12203281"/>
              <a:gd name="connsiteY2" fmla="*/ 938355 h 1900754"/>
              <a:gd name="connsiteX3" fmla="*/ 3055257 w 12203281"/>
              <a:gd name="connsiteY3" fmla="*/ 1395335 h 1900754"/>
              <a:gd name="connsiteX4" fmla="*/ 8875485 w 12203281"/>
              <a:gd name="connsiteY4" fmla="*/ 1964 h 1900754"/>
              <a:gd name="connsiteX5" fmla="*/ 12203281 w 12203281"/>
              <a:gd name="connsiteY5" fmla="*/ 1134393 h 1900754"/>
              <a:gd name="connsiteX6" fmla="*/ 12199282 w 12203281"/>
              <a:gd name="connsiteY6" fmla="*/ 1900754 h 1900754"/>
              <a:gd name="connsiteX0" fmla="*/ 12199282 w 12203281"/>
              <a:gd name="connsiteY0" fmla="*/ 1907999 h 1907999"/>
              <a:gd name="connsiteX1" fmla="*/ 14514 w 12203281"/>
              <a:gd name="connsiteY1" fmla="*/ 1907999 h 1907999"/>
              <a:gd name="connsiteX2" fmla="*/ 0 w 12203281"/>
              <a:gd name="connsiteY2" fmla="*/ 945600 h 1907999"/>
              <a:gd name="connsiteX3" fmla="*/ 3055257 w 12203281"/>
              <a:gd name="connsiteY3" fmla="*/ 1402580 h 1907999"/>
              <a:gd name="connsiteX4" fmla="*/ 8708571 w 12203281"/>
              <a:gd name="connsiteY4" fmla="*/ 1952 h 1907999"/>
              <a:gd name="connsiteX5" fmla="*/ 12203281 w 12203281"/>
              <a:gd name="connsiteY5" fmla="*/ 1141638 h 1907999"/>
              <a:gd name="connsiteX6" fmla="*/ 12199282 w 12203281"/>
              <a:gd name="connsiteY6" fmla="*/ 1907999 h 1907999"/>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0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6161 h 1906161"/>
              <a:gd name="connsiteX1" fmla="*/ 0 w 12203281"/>
              <a:gd name="connsiteY1" fmla="*/ 1906161 h 1906161"/>
              <a:gd name="connsiteX2" fmla="*/ 0 w 12203281"/>
              <a:gd name="connsiteY2" fmla="*/ 943762 h 1906161"/>
              <a:gd name="connsiteX3" fmla="*/ 3055257 w 12203281"/>
              <a:gd name="connsiteY3" fmla="*/ 1400742 h 1906161"/>
              <a:gd name="connsiteX4" fmla="*/ 8708571 w 12203281"/>
              <a:gd name="connsiteY4" fmla="*/ 114 h 1906161"/>
              <a:gd name="connsiteX5" fmla="*/ 12203281 w 12203281"/>
              <a:gd name="connsiteY5" fmla="*/ 1139800 h 1906161"/>
              <a:gd name="connsiteX6" fmla="*/ 12199282 w 12203281"/>
              <a:gd name="connsiteY6" fmla="*/ 1906161 h 1906161"/>
              <a:gd name="connsiteX0" fmla="*/ 12199282 w 12203281"/>
              <a:gd name="connsiteY0" fmla="*/ 1913416 h 1913416"/>
              <a:gd name="connsiteX1" fmla="*/ 0 w 12203281"/>
              <a:gd name="connsiteY1" fmla="*/ 1913416 h 1913416"/>
              <a:gd name="connsiteX2" fmla="*/ 0 w 12203281"/>
              <a:gd name="connsiteY2" fmla="*/ 951017 h 1913416"/>
              <a:gd name="connsiteX3" fmla="*/ 3055257 w 12203281"/>
              <a:gd name="connsiteY3" fmla="*/ 1407997 h 1913416"/>
              <a:gd name="connsiteX4" fmla="*/ 8730342 w 12203281"/>
              <a:gd name="connsiteY4" fmla="*/ 112 h 1913416"/>
              <a:gd name="connsiteX5" fmla="*/ 12203281 w 12203281"/>
              <a:gd name="connsiteY5" fmla="*/ 1147055 h 1913416"/>
              <a:gd name="connsiteX6" fmla="*/ 12199282 w 12203281"/>
              <a:gd name="connsiteY6" fmla="*/ 1913416 h 1913416"/>
              <a:gd name="connsiteX0" fmla="*/ 12199282 w 12203281"/>
              <a:gd name="connsiteY0" fmla="*/ 1913416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9282 w 12203281"/>
              <a:gd name="connsiteY6" fmla="*/ 1913416 h 6064501"/>
              <a:gd name="connsiteX0" fmla="*/ 12192025 w 12203281"/>
              <a:gd name="connsiteY0" fmla="*/ 6049987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2025 w 12203281"/>
              <a:gd name="connsiteY6" fmla="*/ 6049987 h 6064501"/>
              <a:gd name="connsiteX0" fmla="*/ 12192025 w 12203281"/>
              <a:gd name="connsiteY0" fmla="*/ 6049987 h 6049987"/>
              <a:gd name="connsiteX1" fmla="*/ 0 w 12203281"/>
              <a:gd name="connsiteY1" fmla="*/ 6035473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 name="connsiteX0" fmla="*/ 12192025 w 12203281"/>
              <a:gd name="connsiteY0" fmla="*/ 6049987 h 6049987"/>
              <a:gd name="connsiteX1" fmla="*/ 7257 w 12203281"/>
              <a:gd name="connsiteY1" fmla="*/ 6042730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3281" h="6049987">
                <a:moveTo>
                  <a:pt x="12192025" y="6049987"/>
                </a:moveTo>
                <a:lnTo>
                  <a:pt x="7257" y="6042730"/>
                </a:lnTo>
                <a:lnTo>
                  <a:pt x="0" y="951017"/>
                </a:lnTo>
                <a:cubicBezTo>
                  <a:pt x="1023257" y="1291324"/>
                  <a:pt x="1665515" y="1491491"/>
                  <a:pt x="3055257" y="1407997"/>
                </a:cubicBezTo>
                <a:cubicBezTo>
                  <a:pt x="4532085" y="1309989"/>
                  <a:pt x="6887567" y="13401"/>
                  <a:pt x="8730342" y="112"/>
                </a:cubicBezTo>
                <a:cubicBezTo>
                  <a:pt x="10573117" y="-13177"/>
                  <a:pt x="12202067" y="1153533"/>
                  <a:pt x="12203281" y="1147055"/>
                </a:cubicBezTo>
                <a:lnTo>
                  <a:pt x="12192025" y="6049987"/>
                </a:lnTo>
                <a:close/>
              </a:path>
            </a:pathLst>
          </a:custGeom>
          <a:solidFill>
            <a:schemeClr val="accent2"/>
          </a:solidFill>
          <a:ln w="6345" cap="flat">
            <a:noFill/>
            <a:prstDash val="solid"/>
            <a:miter/>
          </a:ln>
        </p:spPr>
        <p:txBody>
          <a:bodyPr rtlCol="0" anchor="ctr"/>
          <a:lstStyle/>
          <a:p>
            <a:endParaRPr lang="en-NO"/>
          </a:p>
        </p:txBody>
      </p:sp>
      <p:sp>
        <p:nvSpPr>
          <p:cNvPr id="10" name="Wave 9">
            <a:extLst>
              <a:ext uri="{FF2B5EF4-FFF2-40B4-BE49-F238E27FC236}">
                <a16:creationId xmlns:a16="http://schemas.microsoft.com/office/drawing/2014/main" id="{81F781D6-A5D5-99F4-058E-AA32F921EA2C}"/>
              </a:ext>
            </a:extLst>
          </p:cNvPr>
          <p:cNvSpPr/>
          <p:nvPr userDrawn="1"/>
        </p:nvSpPr>
        <p:spPr>
          <a:xfrm>
            <a:off x="605470" y="557524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 name="Text Placeholder 11">
            <a:extLst>
              <a:ext uri="{FF2B5EF4-FFF2-40B4-BE49-F238E27FC236}">
                <a16:creationId xmlns:a16="http://schemas.microsoft.com/office/drawing/2014/main" id="{14244B96-75BD-0D83-6553-33ED6582C15C}"/>
              </a:ext>
            </a:extLst>
          </p:cNvPr>
          <p:cNvSpPr>
            <a:spLocks noGrp="1"/>
          </p:cNvSpPr>
          <p:nvPr>
            <p:ph type="body" sz="quarter" idx="12" hasCustomPrompt="1"/>
          </p:nvPr>
        </p:nvSpPr>
        <p:spPr>
          <a:xfrm>
            <a:off x="510222" y="5019157"/>
            <a:ext cx="10905029" cy="343727"/>
          </a:xfrm>
          <a:prstGeom prst="rect">
            <a:avLst/>
          </a:prstGeom>
        </p:spPr>
        <p:txBody>
          <a:bodyPr>
            <a:noAutofit/>
          </a:bodyPr>
          <a:lstStyle>
            <a:lvl1pPr marL="0" indent="0">
              <a:buNone/>
              <a:defRPr sz="2400" kern="1200" spc="-50" baseline="0">
                <a:solidFill>
                  <a:schemeClr val="tx2"/>
                </a:solidFill>
                <a:latin typeface="+mj-lt"/>
              </a:defRPr>
            </a:lvl1pPr>
          </a:lstStyle>
          <a:p>
            <a:pPr lvl="0"/>
            <a:r>
              <a:rPr lang="nb-NO" dirty="0"/>
              <a:t>Eventuelt undertittel</a:t>
            </a:r>
          </a:p>
        </p:txBody>
      </p:sp>
      <p:sp>
        <p:nvSpPr>
          <p:cNvPr id="18" name="Text Placeholder 7">
            <a:extLst>
              <a:ext uri="{FF2B5EF4-FFF2-40B4-BE49-F238E27FC236}">
                <a16:creationId xmlns:a16="http://schemas.microsoft.com/office/drawing/2014/main" id="{B4605296-62CD-6BE0-D3DF-79395385C9B0}"/>
              </a:ext>
            </a:extLst>
          </p:cNvPr>
          <p:cNvSpPr>
            <a:spLocks noGrp="1"/>
          </p:cNvSpPr>
          <p:nvPr>
            <p:ph type="body" sz="quarter" idx="11" hasCustomPrompt="1"/>
          </p:nvPr>
        </p:nvSpPr>
        <p:spPr>
          <a:xfrm>
            <a:off x="510223" y="3740945"/>
            <a:ext cx="5829031" cy="1183027"/>
          </a:xfrm>
          <a:prstGeom prst="rect">
            <a:avLst/>
          </a:prstGeom>
        </p:spPr>
        <p:txBody>
          <a:bodyPr anchor="b" anchorCtr="0">
            <a:noAutofit/>
          </a:bodyPr>
          <a:lstStyle>
            <a:lvl1pPr marL="0" indent="0">
              <a:lnSpc>
                <a:spcPct val="100000"/>
              </a:lnSpc>
              <a:buFontTx/>
              <a:buNone/>
              <a:defRPr sz="4000" b="1">
                <a:solidFill>
                  <a:schemeClr val="tx2"/>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pic>
        <p:nvPicPr>
          <p:cNvPr id="2" name="Bilde 1">
            <a:extLst>
              <a:ext uri="{FF2B5EF4-FFF2-40B4-BE49-F238E27FC236}">
                <a16:creationId xmlns:a16="http://schemas.microsoft.com/office/drawing/2014/main" id="{CF5F9F81-31E0-C65B-138A-5371FEC2FAD9}"/>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924227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orside uten bilde - grønn">
    <p:bg>
      <p:bgPr>
        <a:solidFill>
          <a:schemeClr val="bg1"/>
        </a:solidFill>
        <a:effectLst/>
      </p:bgPr>
    </p:bg>
    <p:spTree>
      <p:nvGrpSpPr>
        <p:cNvPr id="1" name=""/>
        <p:cNvGrpSpPr/>
        <p:nvPr/>
      </p:nvGrpSpPr>
      <p:grpSpPr>
        <a:xfrm>
          <a:off x="0" y="0"/>
          <a:ext cx="0" cy="0"/>
          <a:chOff x="0" y="0"/>
          <a:chExt cx="0" cy="0"/>
        </a:xfrm>
      </p:grpSpPr>
      <p:sp>
        <p:nvSpPr>
          <p:cNvPr id="16" name="Graphic 14">
            <a:extLst>
              <a:ext uri="{FF2B5EF4-FFF2-40B4-BE49-F238E27FC236}">
                <a16:creationId xmlns:a16="http://schemas.microsoft.com/office/drawing/2014/main" id="{F2F32E11-08DF-74AC-95CC-855B443D147B}"/>
              </a:ext>
            </a:extLst>
          </p:cNvPr>
          <p:cNvSpPr/>
          <p:nvPr userDrawn="1"/>
        </p:nvSpPr>
        <p:spPr>
          <a:xfrm>
            <a:off x="-5641" y="821974"/>
            <a:ext cx="12203281" cy="6049987"/>
          </a:xfrm>
          <a:custGeom>
            <a:avLst/>
            <a:gdLst>
              <a:gd name="connsiteX0" fmla="*/ 12184768 w 12188767"/>
              <a:gd name="connsiteY0" fmla="*/ 1802922 h 1802922"/>
              <a:gd name="connsiteX1" fmla="*/ 0 w 12188767"/>
              <a:gd name="connsiteY1" fmla="*/ 1802922 h 1802922"/>
              <a:gd name="connsiteX2" fmla="*/ 0 w 12188767"/>
              <a:gd name="connsiteY2" fmla="*/ 492180 h 1802922"/>
              <a:gd name="connsiteX3" fmla="*/ 12188767 w 12188767"/>
              <a:gd name="connsiteY3" fmla="*/ 281817 h 1802922"/>
              <a:gd name="connsiteX4" fmla="*/ 12184768 w 12188767"/>
              <a:gd name="connsiteY4" fmla="*/ 1802922 h 1802922"/>
              <a:gd name="connsiteX0" fmla="*/ 12184768 w 12188767"/>
              <a:gd name="connsiteY0" fmla="*/ 1524558 h 1524558"/>
              <a:gd name="connsiteX1" fmla="*/ 0 w 12188767"/>
              <a:gd name="connsiteY1" fmla="*/ 1524558 h 1524558"/>
              <a:gd name="connsiteX2" fmla="*/ 0 w 12188767"/>
              <a:gd name="connsiteY2" fmla="*/ 213816 h 1524558"/>
              <a:gd name="connsiteX3" fmla="*/ 7910286 w 12188767"/>
              <a:gd name="connsiteY3" fmla="*/ 1084454 h 1524558"/>
              <a:gd name="connsiteX4" fmla="*/ 12188767 w 12188767"/>
              <a:gd name="connsiteY4" fmla="*/ 3453 h 1524558"/>
              <a:gd name="connsiteX5" fmla="*/ 12184768 w 12188767"/>
              <a:gd name="connsiteY5" fmla="*/ 1524558 h 1524558"/>
              <a:gd name="connsiteX0" fmla="*/ 12184768 w 12188767"/>
              <a:gd name="connsiteY0" fmla="*/ 1915739 h 1915739"/>
              <a:gd name="connsiteX1" fmla="*/ 0 w 12188767"/>
              <a:gd name="connsiteY1" fmla="*/ 1915739 h 1915739"/>
              <a:gd name="connsiteX2" fmla="*/ 0 w 12188767"/>
              <a:gd name="connsiteY2" fmla="*/ 604997 h 1915739"/>
              <a:gd name="connsiteX3" fmla="*/ 8701314 w 12188767"/>
              <a:gd name="connsiteY3" fmla="*/ 2435 h 1915739"/>
              <a:gd name="connsiteX4" fmla="*/ 12188767 w 12188767"/>
              <a:gd name="connsiteY4" fmla="*/ 394634 h 1915739"/>
              <a:gd name="connsiteX5" fmla="*/ 12184768 w 12188767"/>
              <a:gd name="connsiteY5" fmla="*/ 1915739 h 1915739"/>
              <a:gd name="connsiteX0" fmla="*/ 12184768 w 12184768"/>
              <a:gd name="connsiteY0" fmla="*/ 1914140 h 1914140"/>
              <a:gd name="connsiteX1" fmla="*/ 0 w 12184768"/>
              <a:gd name="connsiteY1" fmla="*/ 1914140 h 1914140"/>
              <a:gd name="connsiteX2" fmla="*/ 0 w 12184768"/>
              <a:gd name="connsiteY2" fmla="*/ 603398 h 1914140"/>
              <a:gd name="connsiteX3" fmla="*/ 8701314 w 12184768"/>
              <a:gd name="connsiteY3" fmla="*/ 836 h 1914140"/>
              <a:gd name="connsiteX4" fmla="*/ 12181510 w 12184768"/>
              <a:gd name="connsiteY4" fmla="*/ 1118750 h 1914140"/>
              <a:gd name="connsiteX5" fmla="*/ 12184768 w 12184768"/>
              <a:gd name="connsiteY5" fmla="*/ 1914140 h 1914140"/>
              <a:gd name="connsiteX0" fmla="*/ 12184768 w 12188767"/>
              <a:gd name="connsiteY0" fmla="*/ 1914079 h 1914079"/>
              <a:gd name="connsiteX1" fmla="*/ 0 w 12188767"/>
              <a:gd name="connsiteY1" fmla="*/ 1914079 h 1914079"/>
              <a:gd name="connsiteX2" fmla="*/ 0 w 12188767"/>
              <a:gd name="connsiteY2" fmla="*/ 603337 h 1914079"/>
              <a:gd name="connsiteX3" fmla="*/ 8701314 w 12188767"/>
              <a:gd name="connsiteY3" fmla="*/ 775 h 1914079"/>
              <a:gd name="connsiteX4" fmla="*/ 12188767 w 12188767"/>
              <a:gd name="connsiteY4" fmla="*/ 1205775 h 1914079"/>
              <a:gd name="connsiteX5" fmla="*/ 12184768 w 12188767"/>
              <a:gd name="connsiteY5" fmla="*/ 1914079 h 1914079"/>
              <a:gd name="connsiteX0" fmla="*/ 12184768 w 12188767"/>
              <a:gd name="connsiteY0" fmla="*/ 1914118 h 1914118"/>
              <a:gd name="connsiteX1" fmla="*/ 0 w 12188767"/>
              <a:gd name="connsiteY1" fmla="*/ 1914118 h 1914118"/>
              <a:gd name="connsiteX2" fmla="*/ 0 w 12188767"/>
              <a:gd name="connsiteY2" fmla="*/ 603376 h 1914118"/>
              <a:gd name="connsiteX3" fmla="*/ 8701314 w 12188767"/>
              <a:gd name="connsiteY3" fmla="*/ 814 h 1914118"/>
              <a:gd name="connsiteX4" fmla="*/ 12188767 w 12188767"/>
              <a:gd name="connsiteY4" fmla="*/ 1147757 h 1914118"/>
              <a:gd name="connsiteX5" fmla="*/ 12184768 w 12188767"/>
              <a:gd name="connsiteY5" fmla="*/ 1914118 h 1914118"/>
              <a:gd name="connsiteX0" fmla="*/ 12184768 w 12188767"/>
              <a:gd name="connsiteY0" fmla="*/ 1914065 h 1914065"/>
              <a:gd name="connsiteX1" fmla="*/ 0 w 12188767"/>
              <a:gd name="connsiteY1" fmla="*/ 1914065 h 1914065"/>
              <a:gd name="connsiteX2" fmla="*/ 0 w 12188767"/>
              <a:gd name="connsiteY2" fmla="*/ 603323 h 1914065"/>
              <a:gd name="connsiteX3" fmla="*/ 8701314 w 12188767"/>
              <a:gd name="connsiteY3" fmla="*/ 761 h 1914065"/>
              <a:gd name="connsiteX4" fmla="*/ 12188767 w 12188767"/>
              <a:gd name="connsiteY4" fmla="*/ 1147704 h 1914065"/>
              <a:gd name="connsiteX5" fmla="*/ 12184768 w 12188767"/>
              <a:gd name="connsiteY5" fmla="*/ 1914065 h 1914065"/>
              <a:gd name="connsiteX0" fmla="*/ 12184768 w 12188767"/>
              <a:gd name="connsiteY0" fmla="*/ 1812535 h 1812535"/>
              <a:gd name="connsiteX1" fmla="*/ 0 w 12188767"/>
              <a:gd name="connsiteY1" fmla="*/ 1812535 h 1812535"/>
              <a:gd name="connsiteX2" fmla="*/ 0 w 12188767"/>
              <a:gd name="connsiteY2" fmla="*/ 501793 h 1812535"/>
              <a:gd name="connsiteX3" fmla="*/ 8708571 w 12188767"/>
              <a:gd name="connsiteY3" fmla="*/ 831 h 1812535"/>
              <a:gd name="connsiteX4" fmla="*/ 12188767 w 12188767"/>
              <a:gd name="connsiteY4" fmla="*/ 1046174 h 1812535"/>
              <a:gd name="connsiteX5" fmla="*/ 12184768 w 12188767"/>
              <a:gd name="connsiteY5" fmla="*/ 1812535 h 1812535"/>
              <a:gd name="connsiteX0" fmla="*/ 12184768 w 12188767"/>
              <a:gd name="connsiteY0" fmla="*/ 1899559 h 1899559"/>
              <a:gd name="connsiteX1" fmla="*/ 0 w 12188767"/>
              <a:gd name="connsiteY1" fmla="*/ 1899559 h 1899559"/>
              <a:gd name="connsiteX2" fmla="*/ 0 w 12188767"/>
              <a:gd name="connsiteY2" fmla="*/ 588817 h 1899559"/>
              <a:gd name="connsiteX3" fmla="*/ 8860971 w 12188767"/>
              <a:gd name="connsiteY3" fmla="*/ 769 h 1899559"/>
              <a:gd name="connsiteX4" fmla="*/ 12188767 w 12188767"/>
              <a:gd name="connsiteY4" fmla="*/ 1133198 h 1899559"/>
              <a:gd name="connsiteX5" fmla="*/ 12184768 w 12188767"/>
              <a:gd name="connsiteY5" fmla="*/ 1899559 h 1899559"/>
              <a:gd name="connsiteX0" fmla="*/ 12184768 w 12188767"/>
              <a:gd name="connsiteY0" fmla="*/ 1898790 h 1898790"/>
              <a:gd name="connsiteX1" fmla="*/ 0 w 12188767"/>
              <a:gd name="connsiteY1" fmla="*/ 1898790 h 1898790"/>
              <a:gd name="connsiteX2" fmla="*/ 0 w 12188767"/>
              <a:gd name="connsiteY2" fmla="*/ 588048 h 1898790"/>
              <a:gd name="connsiteX3" fmla="*/ 8860971 w 12188767"/>
              <a:gd name="connsiteY3" fmla="*/ 0 h 1898790"/>
              <a:gd name="connsiteX4" fmla="*/ 12188767 w 12188767"/>
              <a:gd name="connsiteY4" fmla="*/ 1132429 h 1898790"/>
              <a:gd name="connsiteX5" fmla="*/ 12184768 w 12188767"/>
              <a:gd name="connsiteY5" fmla="*/ 1898790 h 1898790"/>
              <a:gd name="connsiteX0" fmla="*/ 12184768 w 12188767"/>
              <a:gd name="connsiteY0" fmla="*/ 1900753 h 1900753"/>
              <a:gd name="connsiteX1" fmla="*/ 0 w 12188767"/>
              <a:gd name="connsiteY1" fmla="*/ 1900753 h 1900753"/>
              <a:gd name="connsiteX2" fmla="*/ 0 w 12188767"/>
              <a:gd name="connsiteY2" fmla="*/ 590011 h 1900753"/>
              <a:gd name="connsiteX3" fmla="*/ 8860971 w 12188767"/>
              <a:gd name="connsiteY3" fmla="*/ 1963 h 1900753"/>
              <a:gd name="connsiteX4" fmla="*/ 12188767 w 12188767"/>
              <a:gd name="connsiteY4" fmla="*/ 1134392 h 1900753"/>
              <a:gd name="connsiteX5" fmla="*/ 12184768 w 12188767"/>
              <a:gd name="connsiteY5" fmla="*/ 1900753 h 1900753"/>
              <a:gd name="connsiteX0" fmla="*/ 12184768 w 12188767"/>
              <a:gd name="connsiteY0" fmla="*/ 1928251 h 1928251"/>
              <a:gd name="connsiteX1" fmla="*/ 0 w 12188767"/>
              <a:gd name="connsiteY1" fmla="*/ 1928251 h 1928251"/>
              <a:gd name="connsiteX2" fmla="*/ 0 w 12188767"/>
              <a:gd name="connsiteY2" fmla="*/ 617509 h 1928251"/>
              <a:gd name="connsiteX3" fmla="*/ 3352800 w 12188767"/>
              <a:gd name="connsiteY3" fmla="*/ 356033 h 1928251"/>
              <a:gd name="connsiteX4" fmla="*/ 8860971 w 12188767"/>
              <a:gd name="connsiteY4" fmla="*/ 29461 h 1928251"/>
              <a:gd name="connsiteX5" fmla="*/ 12188767 w 12188767"/>
              <a:gd name="connsiteY5" fmla="*/ 1161890 h 1928251"/>
              <a:gd name="connsiteX6" fmla="*/ 12184768 w 12188767"/>
              <a:gd name="connsiteY6" fmla="*/ 1928251 h 1928251"/>
              <a:gd name="connsiteX0" fmla="*/ 12184768 w 12188767"/>
              <a:gd name="connsiteY0" fmla="*/ 1908727 h 1908727"/>
              <a:gd name="connsiteX1" fmla="*/ 0 w 12188767"/>
              <a:gd name="connsiteY1" fmla="*/ 1908727 h 1908727"/>
              <a:gd name="connsiteX2" fmla="*/ 0 w 12188767"/>
              <a:gd name="connsiteY2" fmla="*/ 597985 h 1908727"/>
              <a:gd name="connsiteX3" fmla="*/ 3374571 w 12188767"/>
              <a:gd name="connsiteY3" fmla="*/ 1243651 h 1908727"/>
              <a:gd name="connsiteX4" fmla="*/ 8860971 w 12188767"/>
              <a:gd name="connsiteY4" fmla="*/ 9937 h 1908727"/>
              <a:gd name="connsiteX5" fmla="*/ 12188767 w 12188767"/>
              <a:gd name="connsiteY5" fmla="*/ 1142366 h 1908727"/>
              <a:gd name="connsiteX6" fmla="*/ 12184768 w 12188767"/>
              <a:gd name="connsiteY6" fmla="*/ 1908727 h 1908727"/>
              <a:gd name="connsiteX0" fmla="*/ 12184768 w 12188767"/>
              <a:gd name="connsiteY0" fmla="*/ 1906573 h 1906573"/>
              <a:gd name="connsiteX1" fmla="*/ 0 w 12188767"/>
              <a:gd name="connsiteY1" fmla="*/ 1906573 h 1906573"/>
              <a:gd name="connsiteX2" fmla="*/ 0 w 12188767"/>
              <a:gd name="connsiteY2" fmla="*/ 595831 h 1906573"/>
              <a:gd name="connsiteX3" fmla="*/ 4027714 w 12188767"/>
              <a:gd name="connsiteY3" fmla="*/ 1618869 h 1906573"/>
              <a:gd name="connsiteX4" fmla="*/ 8860971 w 12188767"/>
              <a:gd name="connsiteY4" fmla="*/ 7783 h 1906573"/>
              <a:gd name="connsiteX5" fmla="*/ 12188767 w 12188767"/>
              <a:gd name="connsiteY5" fmla="*/ 1140212 h 1906573"/>
              <a:gd name="connsiteX6" fmla="*/ 12184768 w 12188767"/>
              <a:gd name="connsiteY6" fmla="*/ 1906573 h 1906573"/>
              <a:gd name="connsiteX0" fmla="*/ 12184768 w 12188767"/>
              <a:gd name="connsiteY0" fmla="*/ 1907684 h 1907684"/>
              <a:gd name="connsiteX1" fmla="*/ 0 w 12188767"/>
              <a:gd name="connsiteY1" fmla="*/ 1907684 h 1907684"/>
              <a:gd name="connsiteX2" fmla="*/ 0 w 12188767"/>
              <a:gd name="connsiteY2" fmla="*/ 596942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84768 w 12188767"/>
              <a:gd name="connsiteY0" fmla="*/ 1907684 h 1907684"/>
              <a:gd name="connsiteX1" fmla="*/ 0 w 12188767"/>
              <a:gd name="connsiteY1" fmla="*/ 1907684 h 1907684"/>
              <a:gd name="connsiteX2" fmla="*/ 29029 w 12188767"/>
              <a:gd name="connsiteY2" fmla="*/ 1533114 h 1907684"/>
              <a:gd name="connsiteX3" fmla="*/ 3040743 w 12188767"/>
              <a:gd name="connsiteY3" fmla="*/ 1402265 h 1907684"/>
              <a:gd name="connsiteX4" fmla="*/ 8860971 w 12188767"/>
              <a:gd name="connsiteY4" fmla="*/ 8894 h 1907684"/>
              <a:gd name="connsiteX5" fmla="*/ 12188767 w 12188767"/>
              <a:gd name="connsiteY5" fmla="*/ 1141323 h 1907684"/>
              <a:gd name="connsiteX6" fmla="*/ 12184768 w 12188767"/>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7684 h 1907684"/>
              <a:gd name="connsiteX1" fmla="*/ 14514 w 12203281"/>
              <a:gd name="connsiteY1" fmla="*/ 1907684 h 1907684"/>
              <a:gd name="connsiteX2" fmla="*/ 0 w 12203281"/>
              <a:gd name="connsiteY2" fmla="*/ 945285 h 1907684"/>
              <a:gd name="connsiteX3" fmla="*/ 3055257 w 12203281"/>
              <a:gd name="connsiteY3" fmla="*/ 1402265 h 1907684"/>
              <a:gd name="connsiteX4" fmla="*/ 8875485 w 12203281"/>
              <a:gd name="connsiteY4" fmla="*/ 8894 h 1907684"/>
              <a:gd name="connsiteX5" fmla="*/ 12203281 w 12203281"/>
              <a:gd name="connsiteY5" fmla="*/ 1141323 h 1907684"/>
              <a:gd name="connsiteX6" fmla="*/ 12199282 w 12203281"/>
              <a:gd name="connsiteY6" fmla="*/ 1907684 h 1907684"/>
              <a:gd name="connsiteX0" fmla="*/ 12199282 w 12203281"/>
              <a:gd name="connsiteY0" fmla="*/ 1900754 h 1900754"/>
              <a:gd name="connsiteX1" fmla="*/ 14514 w 12203281"/>
              <a:gd name="connsiteY1" fmla="*/ 1900754 h 1900754"/>
              <a:gd name="connsiteX2" fmla="*/ 0 w 12203281"/>
              <a:gd name="connsiteY2" fmla="*/ 938355 h 1900754"/>
              <a:gd name="connsiteX3" fmla="*/ 3055257 w 12203281"/>
              <a:gd name="connsiteY3" fmla="*/ 1395335 h 1900754"/>
              <a:gd name="connsiteX4" fmla="*/ 8875485 w 12203281"/>
              <a:gd name="connsiteY4" fmla="*/ 1964 h 1900754"/>
              <a:gd name="connsiteX5" fmla="*/ 12203281 w 12203281"/>
              <a:gd name="connsiteY5" fmla="*/ 1134393 h 1900754"/>
              <a:gd name="connsiteX6" fmla="*/ 12199282 w 12203281"/>
              <a:gd name="connsiteY6" fmla="*/ 1900754 h 1900754"/>
              <a:gd name="connsiteX0" fmla="*/ 12199282 w 12203281"/>
              <a:gd name="connsiteY0" fmla="*/ 1907999 h 1907999"/>
              <a:gd name="connsiteX1" fmla="*/ 14514 w 12203281"/>
              <a:gd name="connsiteY1" fmla="*/ 1907999 h 1907999"/>
              <a:gd name="connsiteX2" fmla="*/ 0 w 12203281"/>
              <a:gd name="connsiteY2" fmla="*/ 945600 h 1907999"/>
              <a:gd name="connsiteX3" fmla="*/ 3055257 w 12203281"/>
              <a:gd name="connsiteY3" fmla="*/ 1402580 h 1907999"/>
              <a:gd name="connsiteX4" fmla="*/ 8708571 w 12203281"/>
              <a:gd name="connsiteY4" fmla="*/ 1952 h 1907999"/>
              <a:gd name="connsiteX5" fmla="*/ 12203281 w 12203281"/>
              <a:gd name="connsiteY5" fmla="*/ 1141638 h 1907999"/>
              <a:gd name="connsiteX6" fmla="*/ 12199282 w 12203281"/>
              <a:gd name="connsiteY6" fmla="*/ 1907999 h 1907999"/>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14514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7151 h 1907151"/>
              <a:gd name="connsiteX1" fmla="*/ 0 w 12203281"/>
              <a:gd name="connsiteY1" fmla="*/ 1907151 h 1907151"/>
              <a:gd name="connsiteX2" fmla="*/ 0 w 12203281"/>
              <a:gd name="connsiteY2" fmla="*/ 944752 h 1907151"/>
              <a:gd name="connsiteX3" fmla="*/ 3055257 w 12203281"/>
              <a:gd name="connsiteY3" fmla="*/ 1401732 h 1907151"/>
              <a:gd name="connsiteX4" fmla="*/ 8708571 w 12203281"/>
              <a:gd name="connsiteY4" fmla="*/ 1104 h 1907151"/>
              <a:gd name="connsiteX5" fmla="*/ 12203281 w 12203281"/>
              <a:gd name="connsiteY5" fmla="*/ 1140790 h 1907151"/>
              <a:gd name="connsiteX6" fmla="*/ 12199282 w 12203281"/>
              <a:gd name="connsiteY6" fmla="*/ 1907151 h 1907151"/>
              <a:gd name="connsiteX0" fmla="*/ 12199282 w 12203281"/>
              <a:gd name="connsiteY0" fmla="*/ 1906161 h 1906161"/>
              <a:gd name="connsiteX1" fmla="*/ 0 w 12203281"/>
              <a:gd name="connsiteY1" fmla="*/ 1906161 h 1906161"/>
              <a:gd name="connsiteX2" fmla="*/ 0 w 12203281"/>
              <a:gd name="connsiteY2" fmla="*/ 943762 h 1906161"/>
              <a:gd name="connsiteX3" fmla="*/ 3055257 w 12203281"/>
              <a:gd name="connsiteY3" fmla="*/ 1400742 h 1906161"/>
              <a:gd name="connsiteX4" fmla="*/ 8708571 w 12203281"/>
              <a:gd name="connsiteY4" fmla="*/ 114 h 1906161"/>
              <a:gd name="connsiteX5" fmla="*/ 12203281 w 12203281"/>
              <a:gd name="connsiteY5" fmla="*/ 1139800 h 1906161"/>
              <a:gd name="connsiteX6" fmla="*/ 12199282 w 12203281"/>
              <a:gd name="connsiteY6" fmla="*/ 1906161 h 1906161"/>
              <a:gd name="connsiteX0" fmla="*/ 12199282 w 12203281"/>
              <a:gd name="connsiteY0" fmla="*/ 1913416 h 1913416"/>
              <a:gd name="connsiteX1" fmla="*/ 0 w 12203281"/>
              <a:gd name="connsiteY1" fmla="*/ 1913416 h 1913416"/>
              <a:gd name="connsiteX2" fmla="*/ 0 w 12203281"/>
              <a:gd name="connsiteY2" fmla="*/ 951017 h 1913416"/>
              <a:gd name="connsiteX3" fmla="*/ 3055257 w 12203281"/>
              <a:gd name="connsiteY3" fmla="*/ 1407997 h 1913416"/>
              <a:gd name="connsiteX4" fmla="*/ 8730342 w 12203281"/>
              <a:gd name="connsiteY4" fmla="*/ 112 h 1913416"/>
              <a:gd name="connsiteX5" fmla="*/ 12203281 w 12203281"/>
              <a:gd name="connsiteY5" fmla="*/ 1147055 h 1913416"/>
              <a:gd name="connsiteX6" fmla="*/ 12199282 w 12203281"/>
              <a:gd name="connsiteY6" fmla="*/ 1913416 h 1913416"/>
              <a:gd name="connsiteX0" fmla="*/ 12199282 w 12203281"/>
              <a:gd name="connsiteY0" fmla="*/ 1913416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9282 w 12203281"/>
              <a:gd name="connsiteY6" fmla="*/ 1913416 h 6064501"/>
              <a:gd name="connsiteX0" fmla="*/ 12192025 w 12203281"/>
              <a:gd name="connsiteY0" fmla="*/ 6049987 h 6064501"/>
              <a:gd name="connsiteX1" fmla="*/ 0 w 12203281"/>
              <a:gd name="connsiteY1" fmla="*/ 6064501 h 6064501"/>
              <a:gd name="connsiteX2" fmla="*/ 0 w 12203281"/>
              <a:gd name="connsiteY2" fmla="*/ 951017 h 6064501"/>
              <a:gd name="connsiteX3" fmla="*/ 3055257 w 12203281"/>
              <a:gd name="connsiteY3" fmla="*/ 1407997 h 6064501"/>
              <a:gd name="connsiteX4" fmla="*/ 8730342 w 12203281"/>
              <a:gd name="connsiteY4" fmla="*/ 112 h 6064501"/>
              <a:gd name="connsiteX5" fmla="*/ 12203281 w 12203281"/>
              <a:gd name="connsiteY5" fmla="*/ 1147055 h 6064501"/>
              <a:gd name="connsiteX6" fmla="*/ 12192025 w 12203281"/>
              <a:gd name="connsiteY6" fmla="*/ 6049987 h 6064501"/>
              <a:gd name="connsiteX0" fmla="*/ 12192025 w 12203281"/>
              <a:gd name="connsiteY0" fmla="*/ 6049987 h 6049987"/>
              <a:gd name="connsiteX1" fmla="*/ 0 w 12203281"/>
              <a:gd name="connsiteY1" fmla="*/ 6035473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 name="connsiteX0" fmla="*/ 12192025 w 12203281"/>
              <a:gd name="connsiteY0" fmla="*/ 6049987 h 6049987"/>
              <a:gd name="connsiteX1" fmla="*/ 7257 w 12203281"/>
              <a:gd name="connsiteY1" fmla="*/ 6042730 h 6049987"/>
              <a:gd name="connsiteX2" fmla="*/ 0 w 12203281"/>
              <a:gd name="connsiteY2" fmla="*/ 951017 h 6049987"/>
              <a:gd name="connsiteX3" fmla="*/ 3055257 w 12203281"/>
              <a:gd name="connsiteY3" fmla="*/ 1407997 h 6049987"/>
              <a:gd name="connsiteX4" fmla="*/ 8730342 w 12203281"/>
              <a:gd name="connsiteY4" fmla="*/ 112 h 6049987"/>
              <a:gd name="connsiteX5" fmla="*/ 12203281 w 12203281"/>
              <a:gd name="connsiteY5" fmla="*/ 1147055 h 6049987"/>
              <a:gd name="connsiteX6" fmla="*/ 12192025 w 12203281"/>
              <a:gd name="connsiteY6" fmla="*/ 6049987 h 6049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3281" h="6049987">
                <a:moveTo>
                  <a:pt x="12192025" y="6049987"/>
                </a:moveTo>
                <a:lnTo>
                  <a:pt x="7257" y="6042730"/>
                </a:lnTo>
                <a:lnTo>
                  <a:pt x="0" y="951017"/>
                </a:lnTo>
                <a:cubicBezTo>
                  <a:pt x="1023257" y="1291324"/>
                  <a:pt x="1665515" y="1491491"/>
                  <a:pt x="3055257" y="1407997"/>
                </a:cubicBezTo>
                <a:cubicBezTo>
                  <a:pt x="4532085" y="1309989"/>
                  <a:pt x="6887567" y="13401"/>
                  <a:pt x="8730342" y="112"/>
                </a:cubicBezTo>
                <a:cubicBezTo>
                  <a:pt x="10573117" y="-13177"/>
                  <a:pt x="12202067" y="1153533"/>
                  <a:pt x="12203281" y="1147055"/>
                </a:cubicBezTo>
                <a:lnTo>
                  <a:pt x="12192025" y="6049987"/>
                </a:lnTo>
                <a:close/>
              </a:path>
            </a:pathLst>
          </a:custGeom>
          <a:solidFill>
            <a:srgbClr val="255330"/>
          </a:solidFill>
          <a:ln w="6345" cap="flat">
            <a:noFill/>
            <a:prstDash val="solid"/>
            <a:miter/>
          </a:ln>
        </p:spPr>
        <p:txBody>
          <a:bodyPr rtlCol="0" anchor="ctr"/>
          <a:lstStyle/>
          <a:p>
            <a:endParaRPr lang="en-NO"/>
          </a:p>
        </p:txBody>
      </p:sp>
      <p:sp>
        <p:nvSpPr>
          <p:cNvPr id="10" name="Wave 9">
            <a:extLst>
              <a:ext uri="{FF2B5EF4-FFF2-40B4-BE49-F238E27FC236}">
                <a16:creationId xmlns:a16="http://schemas.microsoft.com/office/drawing/2014/main" id="{81F781D6-A5D5-99F4-058E-AA32F921EA2C}"/>
              </a:ext>
            </a:extLst>
          </p:cNvPr>
          <p:cNvSpPr/>
          <p:nvPr userDrawn="1"/>
        </p:nvSpPr>
        <p:spPr>
          <a:xfrm>
            <a:off x="602295" y="5582898"/>
            <a:ext cx="772480" cy="190350"/>
          </a:xfrm>
          <a:custGeom>
            <a:avLst/>
            <a:gdLst>
              <a:gd name="connsiteX0" fmla="*/ 0 w 778830"/>
              <a:gd name="connsiteY0" fmla="*/ 22344 h 178755"/>
              <a:gd name="connsiteX1" fmla="*/ 778830 w 778830"/>
              <a:gd name="connsiteY1" fmla="*/ 22344 h 178755"/>
              <a:gd name="connsiteX2" fmla="*/ 778830 w 778830"/>
              <a:gd name="connsiteY2" fmla="*/ 156411 h 178755"/>
              <a:gd name="connsiteX3" fmla="*/ 0 w 778830"/>
              <a:gd name="connsiteY3" fmla="*/ 156411 h 178755"/>
              <a:gd name="connsiteX4" fmla="*/ 0 w 778830"/>
              <a:gd name="connsiteY4" fmla="*/ 22344 h 178755"/>
              <a:gd name="connsiteX0" fmla="*/ 0 w 778830"/>
              <a:gd name="connsiteY0" fmla="*/ 69612 h 225179"/>
              <a:gd name="connsiteX1" fmla="*/ 778830 w 778830"/>
              <a:gd name="connsiteY1" fmla="*/ 69612 h 225179"/>
              <a:gd name="connsiteX2" fmla="*/ 778830 w 778830"/>
              <a:gd name="connsiteY2" fmla="*/ 203679 h 225179"/>
              <a:gd name="connsiteX3" fmla="*/ 0 w 778830"/>
              <a:gd name="connsiteY3" fmla="*/ 203679 h 225179"/>
              <a:gd name="connsiteX4" fmla="*/ 0 w 778830"/>
              <a:gd name="connsiteY4" fmla="*/ 69612 h 225179"/>
              <a:gd name="connsiteX0" fmla="*/ 0 w 778830"/>
              <a:gd name="connsiteY0" fmla="*/ 76047 h 231614"/>
              <a:gd name="connsiteX1" fmla="*/ 718505 w 778830"/>
              <a:gd name="connsiteY1" fmla="*/ 44297 h 231614"/>
              <a:gd name="connsiteX2" fmla="*/ 778830 w 778830"/>
              <a:gd name="connsiteY2" fmla="*/ 210114 h 231614"/>
              <a:gd name="connsiteX3" fmla="*/ 0 w 778830"/>
              <a:gd name="connsiteY3" fmla="*/ 210114 h 231614"/>
              <a:gd name="connsiteX4" fmla="*/ 0 w 778830"/>
              <a:gd name="connsiteY4" fmla="*/ 76047 h 231614"/>
              <a:gd name="connsiteX0" fmla="*/ 0 w 778830"/>
              <a:gd name="connsiteY0" fmla="*/ 61245 h 216812"/>
              <a:gd name="connsiteX1" fmla="*/ 718505 w 778830"/>
              <a:gd name="connsiteY1" fmla="*/ 29495 h 216812"/>
              <a:gd name="connsiteX2" fmla="*/ 778830 w 778830"/>
              <a:gd name="connsiteY2" fmla="*/ 195312 h 216812"/>
              <a:gd name="connsiteX3" fmla="*/ 0 w 778830"/>
              <a:gd name="connsiteY3" fmla="*/ 195312 h 216812"/>
              <a:gd name="connsiteX4" fmla="*/ 0 w 778830"/>
              <a:gd name="connsiteY4" fmla="*/ 61245 h 216812"/>
              <a:gd name="connsiteX0" fmla="*/ 0 w 778830"/>
              <a:gd name="connsiteY0" fmla="*/ 62529 h 218096"/>
              <a:gd name="connsiteX1" fmla="*/ 718505 w 778830"/>
              <a:gd name="connsiteY1" fmla="*/ 30779 h 218096"/>
              <a:gd name="connsiteX2" fmla="*/ 778830 w 778830"/>
              <a:gd name="connsiteY2" fmla="*/ 196596 h 218096"/>
              <a:gd name="connsiteX3" fmla="*/ 0 w 778830"/>
              <a:gd name="connsiteY3" fmla="*/ 196596 h 218096"/>
              <a:gd name="connsiteX4" fmla="*/ 0 w 778830"/>
              <a:gd name="connsiteY4" fmla="*/ 62529 h 218096"/>
              <a:gd name="connsiteX0" fmla="*/ 0 w 778830"/>
              <a:gd name="connsiteY0" fmla="*/ 70565 h 226132"/>
              <a:gd name="connsiteX1" fmla="*/ 718505 w 778830"/>
              <a:gd name="connsiteY1" fmla="*/ 38815 h 226132"/>
              <a:gd name="connsiteX2" fmla="*/ 778830 w 778830"/>
              <a:gd name="connsiteY2" fmla="*/ 204632 h 226132"/>
              <a:gd name="connsiteX3" fmla="*/ 0 w 778830"/>
              <a:gd name="connsiteY3" fmla="*/ 204632 h 226132"/>
              <a:gd name="connsiteX4" fmla="*/ 0 w 778830"/>
              <a:gd name="connsiteY4" fmla="*/ 70565 h 226132"/>
              <a:gd name="connsiteX0" fmla="*/ 0 w 778830"/>
              <a:gd name="connsiteY0" fmla="*/ 71488 h 227055"/>
              <a:gd name="connsiteX1" fmla="*/ 718505 w 778830"/>
              <a:gd name="connsiteY1" fmla="*/ 39738 h 227055"/>
              <a:gd name="connsiteX2" fmla="*/ 778830 w 778830"/>
              <a:gd name="connsiteY2" fmla="*/ 205555 h 227055"/>
              <a:gd name="connsiteX3" fmla="*/ 0 w 778830"/>
              <a:gd name="connsiteY3" fmla="*/ 205555 h 227055"/>
              <a:gd name="connsiteX4" fmla="*/ 0 w 778830"/>
              <a:gd name="connsiteY4" fmla="*/ 71488 h 227055"/>
              <a:gd name="connsiteX0" fmla="*/ 0 w 778830"/>
              <a:gd name="connsiteY0" fmla="*/ 70566 h 226133"/>
              <a:gd name="connsiteX1" fmla="*/ 718505 w 778830"/>
              <a:gd name="connsiteY1" fmla="*/ 38816 h 226133"/>
              <a:gd name="connsiteX2" fmla="*/ 778830 w 778830"/>
              <a:gd name="connsiteY2" fmla="*/ 204633 h 226133"/>
              <a:gd name="connsiteX3" fmla="*/ 0 w 778830"/>
              <a:gd name="connsiteY3" fmla="*/ 204633 h 226133"/>
              <a:gd name="connsiteX4" fmla="*/ 0 w 778830"/>
              <a:gd name="connsiteY4" fmla="*/ 70566 h 226133"/>
              <a:gd name="connsiteX0" fmla="*/ 0 w 778830"/>
              <a:gd name="connsiteY0" fmla="*/ 71024 h 226591"/>
              <a:gd name="connsiteX1" fmla="*/ 718505 w 778830"/>
              <a:gd name="connsiteY1" fmla="*/ 39274 h 226591"/>
              <a:gd name="connsiteX2" fmla="*/ 778830 w 778830"/>
              <a:gd name="connsiteY2" fmla="*/ 205091 h 226591"/>
              <a:gd name="connsiteX3" fmla="*/ 0 w 778830"/>
              <a:gd name="connsiteY3" fmla="*/ 205091 h 226591"/>
              <a:gd name="connsiteX4" fmla="*/ 0 w 778830"/>
              <a:gd name="connsiteY4" fmla="*/ 71024 h 226591"/>
              <a:gd name="connsiteX0" fmla="*/ 0 w 766130"/>
              <a:gd name="connsiteY0" fmla="*/ 71024 h 205091"/>
              <a:gd name="connsiteX1" fmla="*/ 718505 w 766130"/>
              <a:gd name="connsiteY1" fmla="*/ 39274 h 205091"/>
              <a:gd name="connsiteX2" fmla="*/ 766130 w 766130"/>
              <a:gd name="connsiteY2" fmla="*/ 132066 h 205091"/>
              <a:gd name="connsiteX3" fmla="*/ 0 w 766130"/>
              <a:gd name="connsiteY3" fmla="*/ 205091 h 205091"/>
              <a:gd name="connsiteX4" fmla="*/ 0 w 766130"/>
              <a:gd name="connsiteY4" fmla="*/ 71024 h 205091"/>
              <a:gd name="connsiteX0" fmla="*/ 0 w 769305"/>
              <a:gd name="connsiteY0" fmla="*/ 71024 h 205091"/>
              <a:gd name="connsiteX1" fmla="*/ 718505 w 769305"/>
              <a:gd name="connsiteY1" fmla="*/ 39274 h 205091"/>
              <a:gd name="connsiteX2" fmla="*/ 769305 w 769305"/>
              <a:gd name="connsiteY2" fmla="*/ 135241 h 205091"/>
              <a:gd name="connsiteX3" fmla="*/ 0 w 769305"/>
              <a:gd name="connsiteY3" fmla="*/ 205091 h 205091"/>
              <a:gd name="connsiteX4" fmla="*/ 0 w 769305"/>
              <a:gd name="connsiteY4" fmla="*/ 71024 h 205091"/>
              <a:gd name="connsiteX0" fmla="*/ 0 w 769305"/>
              <a:gd name="connsiteY0" fmla="*/ 71024 h 182866"/>
              <a:gd name="connsiteX1" fmla="*/ 718505 w 769305"/>
              <a:gd name="connsiteY1" fmla="*/ 39274 h 182866"/>
              <a:gd name="connsiteX2" fmla="*/ 769305 w 769305"/>
              <a:gd name="connsiteY2" fmla="*/ 135241 h 182866"/>
              <a:gd name="connsiteX3" fmla="*/ 3175 w 769305"/>
              <a:gd name="connsiteY3" fmla="*/ 182866 h 182866"/>
              <a:gd name="connsiteX4" fmla="*/ 0 w 769305"/>
              <a:gd name="connsiteY4" fmla="*/ 71024 h 182866"/>
              <a:gd name="connsiteX0" fmla="*/ 0 w 769305"/>
              <a:gd name="connsiteY0" fmla="*/ 71024 h 159199"/>
              <a:gd name="connsiteX1" fmla="*/ 718505 w 769305"/>
              <a:gd name="connsiteY1" fmla="*/ 39274 h 159199"/>
              <a:gd name="connsiteX2" fmla="*/ 769305 w 769305"/>
              <a:gd name="connsiteY2" fmla="*/ 135241 h 159199"/>
              <a:gd name="connsiteX3" fmla="*/ 6350 w 769305"/>
              <a:gd name="connsiteY3" fmla="*/ 154291 h 159199"/>
              <a:gd name="connsiteX4" fmla="*/ 0 w 769305"/>
              <a:gd name="connsiteY4" fmla="*/ 71024 h 159199"/>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60641"/>
              <a:gd name="connsiteX1" fmla="*/ 718505 w 769305"/>
              <a:gd name="connsiteY1" fmla="*/ 39274 h 160641"/>
              <a:gd name="connsiteX2" fmla="*/ 769305 w 769305"/>
              <a:gd name="connsiteY2" fmla="*/ 135241 h 160641"/>
              <a:gd name="connsiteX3" fmla="*/ 41275 w 769305"/>
              <a:gd name="connsiteY3" fmla="*/ 160641 h 160641"/>
              <a:gd name="connsiteX4" fmla="*/ 0 w 769305"/>
              <a:gd name="connsiteY4" fmla="*/ 71024 h 160641"/>
              <a:gd name="connsiteX0" fmla="*/ 0 w 769305"/>
              <a:gd name="connsiteY0" fmla="*/ 71024 h 191641"/>
              <a:gd name="connsiteX1" fmla="*/ 718505 w 769305"/>
              <a:gd name="connsiteY1" fmla="*/ 39274 h 191641"/>
              <a:gd name="connsiteX2" fmla="*/ 769305 w 769305"/>
              <a:gd name="connsiteY2" fmla="*/ 135241 h 191641"/>
              <a:gd name="connsiteX3" fmla="*/ 41275 w 769305"/>
              <a:gd name="connsiteY3" fmla="*/ 160641 h 191641"/>
              <a:gd name="connsiteX4" fmla="*/ 0 w 769305"/>
              <a:gd name="connsiteY4" fmla="*/ 71024 h 191641"/>
              <a:gd name="connsiteX0" fmla="*/ 0 w 772480"/>
              <a:gd name="connsiteY0" fmla="*/ 69516 h 199658"/>
              <a:gd name="connsiteX1" fmla="*/ 721680 w 772480"/>
              <a:gd name="connsiteY1" fmla="*/ 47291 h 199658"/>
              <a:gd name="connsiteX2" fmla="*/ 772480 w 772480"/>
              <a:gd name="connsiteY2" fmla="*/ 143258 h 199658"/>
              <a:gd name="connsiteX3" fmla="*/ 44450 w 772480"/>
              <a:gd name="connsiteY3" fmla="*/ 168658 h 199658"/>
              <a:gd name="connsiteX4" fmla="*/ 0 w 772480"/>
              <a:gd name="connsiteY4" fmla="*/ 69516 h 199658"/>
              <a:gd name="connsiteX0" fmla="*/ 0 w 772480"/>
              <a:gd name="connsiteY0" fmla="*/ 56256 h 186398"/>
              <a:gd name="connsiteX1" fmla="*/ 721680 w 772480"/>
              <a:gd name="connsiteY1" fmla="*/ 34031 h 186398"/>
              <a:gd name="connsiteX2" fmla="*/ 772480 w 772480"/>
              <a:gd name="connsiteY2" fmla="*/ 129998 h 186398"/>
              <a:gd name="connsiteX3" fmla="*/ 44450 w 772480"/>
              <a:gd name="connsiteY3" fmla="*/ 155398 h 186398"/>
              <a:gd name="connsiteX4" fmla="*/ 0 w 772480"/>
              <a:gd name="connsiteY4" fmla="*/ 56256 h 186398"/>
              <a:gd name="connsiteX0" fmla="*/ 0 w 772480"/>
              <a:gd name="connsiteY0" fmla="*/ 60208 h 190350"/>
              <a:gd name="connsiteX1" fmla="*/ 721680 w 772480"/>
              <a:gd name="connsiteY1" fmla="*/ 37983 h 190350"/>
              <a:gd name="connsiteX2" fmla="*/ 772480 w 772480"/>
              <a:gd name="connsiteY2" fmla="*/ 133950 h 190350"/>
              <a:gd name="connsiteX3" fmla="*/ 44450 w 772480"/>
              <a:gd name="connsiteY3" fmla="*/ 159350 h 190350"/>
              <a:gd name="connsiteX4" fmla="*/ 0 w 772480"/>
              <a:gd name="connsiteY4" fmla="*/ 60208 h 190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2480" h="190350">
                <a:moveTo>
                  <a:pt x="0" y="60208"/>
                </a:moveTo>
                <a:cubicBezTo>
                  <a:pt x="380260" y="-125398"/>
                  <a:pt x="411270" y="191840"/>
                  <a:pt x="721680" y="37983"/>
                </a:cubicBezTo>
                <a:lnTo>
                  <a:pt x="772480" y="133950"/>
                </a:lnTo>
                <a:cubicBezTo>
                  <a:pt x="395395" y="313206"/>
                  <a:pt x="354860" y="-7207"/>
                  <a:pt x="44450" y="159350"/>
                </a:cubicBezTo>
                <a:cubicBezTo>
                  <a:pt x="43392" y="122069"/>
                  <a:pt x="1058" y="97489"/>
                  <a:pt x="0" y="60208"/>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O" dirty="0">
              <a:solidFill>
                <a:schemeClr val="bg1"/>
              </a:solidFill>
            </a:endParaRPr>
          </a:p>
        </p:txBody>
      </p:sp>
      <p:sp>
        <p:nvSpPr>
          <p:cNvPr id="5" name="Text Placeholder 11">
            <a:extLst>
              <a:ext uri="{FF2B5EF4-FFF2-40B4-BE49-F238E27FC236}">
                <a16:creationId xmlns:a16="http://schemas.microsoft.com/office/drawing/2014/main" id="{14244B96-75BD-0D83-6553-33ED6582C15C}"/>
              </a:ext>
            </a:extLst>
          </p:cNvPr>
          <p:cNvSpPr>
            <a:spLocks noGrp="1"/>
          </p:cNvSpPr>
          <p:nvPr>
            <p:ph type="body" sz="quarter" idx="12" hasCustomPrompt="1"/>
          </p:nvPr>
        </p:nvSpPr>
        <p:spPr>
          <a:xfrm>
            <a:off x="510223" y="5019157"/>
            <a:ext cx="9900602" cy="343727"/>
          </a:xfrm>
          <a:prstGeom prst="rect">
            <a:avLst/>
          </a:prstGeom>
        </p:spPr>
        <p:txBody>
          <a:bodyPr>
            <a:noAutofit/>
          </a:bodyPr>
          <a:lstStyle>
            <a:lvl1pPr marL="0" indent="0">
              <a:buNone/>
              <a:defRPr sz="2400" kern="1200" spc="-50" baseline="0">
                <a:solidFill>
                  <a:srgbClr val="D8F5D4"/>
                </a:solidFill>
                <a:latin typeface="+mj-lt"/>
              </a:defRPr>
            </a:lvl1pPr>
          </a:lstStyle>
          <a:p>
            <a:pPr lvl="0"/>
            <a:r>
              <a:rPr lang="nb-NO" dirty="0"/>
              <a:t>Eventuelt undertittel</a:t>
            </a:r>
          </a:p>
        </p:txBody>
      </p:sp>
      <p:sp>
        <p:nvSpPr>
          <p:cNvPr id="18" name="Text Placeholder 7">
            <a:extLst>
              <a:ext uri="{FF2B5EF4-FFF2-40B4-BE49-F238E27FC236}">
                <a16:creationId xmlns:a16="http://schemas.microsoft.com/office/drawing/2014/main" id="{B4605296-62CD-6BE0-D3DF-79395385C9B0}"/>
              </a:ext>
            </a:extLst>
          </p:cNvPr>
          <p:cNvSpPr>
            <a:spLocks noGrp="1"/>
          </p:cNvSpPr>
          <p:nvPr>
            <p:ph type="body" sz="quarter" idx="11" hasCustomPrompt="1"/>
          </p:nvPr>
        </p:nvSpPr>
        <p:spPr>
          <a:xfrm>
            <a:off x="510223" y="3740945"/>
            <a:ext cx="5811446" cy="1183027"/>
          </a:xfrm>
          <a:prstGeom prst="rect">
            <a:avLst/>
          </a:prstGeom>
        </p:spPr>
        <p:txBody>
          <a:bodyPr anchor="b" anchorCtr="0">
            <a:noAutofit/>
          </a:bodyPr>
          <a:lstStyle>
            <a:lvl1pPr marL="0" indent="0">
              <a:lnSpc>
                <a:spcPct val="100000"/>
              </a:lnSpc>
              <a:buFontTx/>
              <a:buNone/>
              <a:defRPr sz="4000" b="1">
                <a:solidFill>
                  <a:srgbClr val="D8F5D4"/>
                </a:solidFill>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dirty="0"/>
              <a:t>Tittel på presentasjonen</a:t>
            </a:r>
          </a:p>
        </p:txBody>
      </p:sp>
      <p:pic>
        <p:nvPicPr>
          <p:cNvPr id="2" name="Bilde 1">
            <a:extLst>
              <a:ext uri="{FF2B5EF4-FFF2-40B4-BE49-F238E27FC236}">
                <a16:creationId xmlns:a16="http://schemas.microsoft.com/office/drawing/2014/main" id="{A63F412B-041C-B8F2-8AC3-6B57F21B3283}"/>
              </a:ext>
            </a:extLst>
          </p:cNvPr>
          <p:cNvPicPr>
            <a:picLocks noChangeAspect="1"/>
          </p:cNvPicPr>
          <p:nvPr userDrawn="1"/>
        </p:nvPicPr>
        <p:blipFill>
          <a:blip r:embed="rId2"/>
          <a:stretch>
            <a:fillRect/>
          </a:stretch>
        </p:blipFill>
        <p:spPr>
          <a:xfrm>
            <a:off x="602295" y="601960"/>
            <a:ext cx="2237705" cy="661758"/>
          </a:xfrm>
          <a:prstGeom prst="rect">
            <a:avLst/>
          </a:prstGeom>
        </p:spPr>
      </p:pic>
    </p:spTree>
    <p:extLst>
      <p:ext uri="{BB962C8B-B14F-4D97-AF65-F5344CB8AC3E}">
        <p14:creationId xmlns:p14="http://schemas.microsoft.com/office/powerpoint/2010/main" val="25039824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1.xml"/><Relationship Id="rId1" Type="http://schemas.openxmlformats.org/officeDocument/2006/relationships/slideLayout" Target="../slideLayouts/slideLayout30.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790B3A5C-87F1-61A8-4CFC-6897BE8E6A6E}"/>
              </a:ext>
            </a:extLst>
          </p:cNvPr>
          <p:cNvSpPr txBox="1"/>
          <p:nvPr userDrawn="1"/>
        </p:nvSpPr>
        <p:spPr>
          <a:xfrm>
            <a:off x="12622637" y="393495"/>
            <a:ext cx="1078992" cy="200055"/>
          </a:xfrm>
          <a:prstGeom prst="rect">
            <a:avLst/>
          </a:prstGeom>
          <a:noFill/>
        </p:spPr>
        <p:txBody>
          <a:bodyPr wrap="square" rtlCol="0">
            <a:spAutoFit/>
          </a:bodyPr>
          <a:lstStyle/>
          <a:p>
            <a:r>
              <a:rPr lang="en-NO" sz="700" dirty="0"/>
              <a:t>Arendal sort</a:t>
            </a:r>
          </a:p>
        </p:txBody>
      </p:sp>
      <p:sp>
        <p:nvSpPr>
          <p:cNvPr id="12" name="TextBox 11">
            <a:extLst>
              <a:ext uri="{FF2B5EF4-FFF2-40B4-BE49-F238E27FC236}">
                <a16:creationId xmlns:a16="http://schemas.microsoft.com/office/drawing/2014/main" id="{E279A4B9-FE0F-4461-2A5A-17B83EE73F68}"/>
              </a:ext>
            </a:extLst>
          </p:cNvPr>
          <p:cNvSpPr txBox="1"/>
          <p:nvPr userDrawn="1"/>
        </p:nvSpPr>
        <p:spPr>
          <a:xfrm>
            <a:off x="12622637" y="651631"/>
            <a:ext cx="1078992" cy="200055"/>
          </a:xfrm>
          <a:prstGeom prst="rect">
            <a:avLst/>
          </a:prstGeom>
          <a:noFill/>
        </p:spPr>
        <p:txBody>
          <a:bodyPr wrap="square" rtlCol="0">
            <a:spAutoFit/>
          </a:bodyPr>
          <a:lstStyle/>
          <a:p>
            <a:r>
              <a:rPr lang="en-NO" sz="700" dirty="0"/>
              <a:t>Arendal blå</a:t>
            </a:r>
          </a:p>
        </p:txBody>
      </p:sp>
      <p:sp>
        <p:nvSpPr>
          <p:cNvPr id="14" name="TextBox 13">
            <a:extLst>
              <a:ext uri="{FF2B5EF4-FFF2-40B4-BE49-F238E27FC236}">
                <a16:creationId xmlns:a16="http://schemas.microsoft.com/office/drawing/2014/main" id="{FF58999E-474D-8DA1-BB05-7F25D69FEB04}"/>
              </a:ext>
            </a:extLst>
          </p:cNvPr>
          <p:cNvSpPr txBox="1"/>
          <p:nvPr userDrawn="1"/>
        </p:nvSpPr>
        <p:spPr>
          <a:xfrm>
            <a:off x="12622637" y="902679"/>
            <a:ext cx="1078992" cy="200055"/>
          </a:xfrm>
          <a:prstGeom prst="rect">
            <a:avLst/>
          </a:prstGeom>
          <a:noFill/>
        </p:spPr>
        <p:txBody>
          <a:bodyPr wrap="square" rtlCol="0">
            <a:spAutoFit/>
          </a:bodyPr>
          <a:lstStyle/>
          <a:p>
            <a:r>
              <a:rPr lang="en-NO" sz="700" dirty="0"/>
              <a:t>Arendal lys blå</a:t>
            </a:r>
          </a:p>
        </p:txBody>
      </p:sp>
      <p:sp>
        <p:nvSpPr>
          <p:cNvPr id="16" name="TextBox 15">
            <a:extLst>
              <a:ext uri="{FF2B5EF4-FFF2-40B4-BE49-F238E27FC236}">
                <a16:creationId xmlns:a16="http://schemas.microsoft.com/office/drawing/2014/main" id="{7A355486-9C82-AA0F-74D8-A23BFCD4ED67}"/>
              </a:ext>
            </a:extLst>
          </p:cNvPr>
          <p:cNvSpPr txBox="1"/>
          <p:nvPr userDrawn="1"/>
        </p:nvSpPr>
        <p:spPr>
          <a:xfrm>
            <a:off x="12622637" y="1142199"/>
            <a:ext cx="1078992" cy="200055"/>
          </a:xfrm>
          <a:prstGeom prst="rect">
            <a:avLst/>
          </a:prstGeom>
          <a:noFill/>
        </p:spPr>
        <p:txBody>
          <a:bodyPr wrap="square" rtlCol="0">
            <a:spAutoFit/>
          </a:bodyPr>
          <a:lstStyle/>
          <a:p>
            <a:r>
              <a:rPr lang="en-NO" sz="700" dirty="0"/>
              <a:t>Arendal mørk blå</a:t>
            </a:r>
          </a:p>
        </p:txBody>
      </p:sp>
      <p:sp>
        <p:nvSpPr>
          <p:cNvPr id="18" name="TextBox 17">
            <a:extLst>
              <a:ext uri="{FF2B5EF4-FFF2-40B4-BE49-F238E27FC236}">
                <a16:creationId xmlns:a16="http://schemas.microsoft.com/office/drawing/2014/main" id="{817E6C1B-D70C-B7DA-A27F-F187973FBE12}"/>
              </a:ext>
            </a:extLst>
          </p:cNvPr>
          <p:cNvSpPr txBox="1"/>
          <p:nvPr userDrawn="1"/>
        </p:nvSpPr>
        <p:spPr>
          <a:xfrm>
            <a:off x="12622637" y="1385343"/>
            <a:ext cx="1078992" cy="200055"/>
          </a:xfrm>
          <a:prstGeom prst="rect">
            <a:avLst/>
          </a:prstGeom>
          <a:noFill/>
        </p:spPr>
        <p:txBody>
          <a:bodyPr wrap="square" rtlCol="0">
            <a:spAutoFit/>
          </a:bodyPr>
          <a:lstStyle/>
          <a:p>
            <a:r>
              <a:rPr lang="en-NO" sz="700" dirty="0"/>
              <a:t>Arendal sand</a:t>
            </a:r>
          </a:p>
        </p:txBody>
      </p:sp>
      <p:sp>
        <p:nvSpPr>
          <p:cNvPr id="21" name="TextBox 20">
            <a:extLst>
              <a:ext uri="{FF2B5EF4-FFF2-40B4-BE49-F238E27FC236}">
                <a16:creationId xmlns:a16="http://schemas.microsoft.com/office/drawing/2014/main" id="{F0FCC6DC-7F6F-D0E5-188D-3376188B5A78}"/>
              </a:ext>
            </a:extLst>
          </p:cNvPr>
          <p:cNvSpPr txBox="1"/>
          <p:nvPr userDrawn="1"/>
        </p:nvSpPr>
        <p:spPr>
          <a:xfrm>
            <a:off x="12327466" y="13516"/>
            <a:ext cx="1078992" cy="276999"/>
          </a:xfrm>
          <a:prstGeom prst="rect">
            <a:avLst/>
          </a:prstGeom>
          <a:noFill/>
        </p:spPr>
        <p:txBody>
          <a:bodyPr wrap="square" rtlCol="0">
            <a:spAutoFit/>
          </a:bodyPr>
          <a:lstStyle/>
          <a:p>
            <a:r>
              <a:rPr lang="en-NO" sz="1200" b="1" dirty="0"/>
              <a:t>Hovedfarger</a:t>
            </a:r>
          </a:p>
        </p:txBody>
      </p:sp>
      <p:sp>
        <p:nvSpPr>
          <p:cNvPr id="22" name="TextBox 21">
            <a:extLst>
              <a:ext uri="{FF2B5EF4-FFF2-40B4-BE49-F238E27FC236}">
                <a16:creationId xmlns:a16="http://schemas.microsoft.com/office/drawing/2014/main" id="{682608FC-59D4-2E6C-A792-0FDFB1E09EB2}"/>
              </a:ext>
            </a:extLst>
          </p:cNvPr>
          <p:cNvSpPr txBox="1"/>
          <p:nvPr userDrawn="1"/>
        </p:nvSpPr>
        <p:spPr>
          <a:xfrm>
            <a:off x="12327466" y="1872980"/>
            <a:ext cx="1406822" cy="276999"/>
          </a:xfrm>
          <a:prstGeom prst="rect">
            <a:avLst/>
          </a:prstGeom>
          <a:noFill/>
        </p:spPr>
        <p:txBody>
          <a:bodyPr wrap="square" rtlCol="0">
            <a:spAutoFit/>
          </a:bodyPr>
          <a:lstStyle/>
          <a:p>
            <a:r>
              <a:rPr lang="en-NO" sz="1200" b="1" dirty="0"/>
              <a:t>Sekundærfarger</a:t>
            </a:r>
          </a:p>
        </p:txBody>
      </p:sp>
      <p:sp>
        <p:nvSpPr>
          <p:cNvPr id="45" name="Oval 44">
            <a:extLst>
              <a:ext uri="{FF2B5EF4-FFF2-40B4-BE49-F238E27FC236}">
                <a16:creationId xmlns:a16="http://schemas.microsoft.com/office/drawing/2014/main" id="{9EBE779D-1457-74EC-A3F3-6A32D901C57A}"/>
              </a:ext>
            </a:extLst>
          </p:cNvPr>
          <p:cNvSpPr/>
          <p:nvPr userDrawn="1"/>
        </p:nvSpPr>
        <p:spPr>
          <a:xfrm>
            <a:off x="12428049" y="412400"/>
            <a:ext cx="185051" cy="185051"/>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46" name="Oval 45">
            <a:extLst>
              <a:ext uri="{FF2B5EF4-FFF2-40B4-BE49-F238E27FC236}">
                <a16:creationId xmlns:a16="http://schemas.microsoft.com/office/drawing/2014/main" id="{D2EA615D-C7F2-B795-CC6D-ABA08DFFCFF7}"/>
              </a:ext>
            </a:extLst>
          </p:cNvPr>
          <p:cNvSpPr/>
          <p:nvPr userDrawn="1"/>
        </p:nvSpPr>
        <p:spPr>
          <a:xfrm>
            <a:off x="12428049" y="664425"/>
            <a:ext cx="185051" cy="18505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47" name="Oval 46">
            <a:extLst>
              <a:ext uri="{FF2B5EF4-FFF2-40B4-BE49-F238E27FC236}">
                <a16:creationId xmlns:a16="http://schemas.microsoft.com/office/drawing/2014/main" id="{72C5A1FC-7080-04A0-6429-EA9CCF5FE6CD}"/>
              </a:ext>
            </a:extLst>
          </p:cNvPr>
          <p:cNvSpPr/>
          <p:nvPr userDrawn="1"/>
        </p:nvSpPr>
        <p:spPr>
          <a:xfrm>
            <a:off x="12428049" y="909641"/>
            <a:ext cx="185051" cy="18505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48" name="Oval 47">
            <a:extLst>
              <a:ext uri="{FF2B5EF4-FFF2-40B4-BE49-F238E27FC236}">
                <a16:creationId xmlns:a16="http://schemas.microsoft.com/office/drawing/2014/main" id="{505C31F1-CE52-DFE3-7401-5F04ADBC2DB5}"/>
              </a:ext>
            </a:extLst>
          </p:cNvPr>
          <p:cNvSpPr/>
          <p:nvPr userDrawn="1"/>
        </p:nvSpPr>
        <p:spPr>
          <a:xfrm>
            <a:off x="12428049" y="1153578"/>
            <a:ext cx="185051" cy="185051"/>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49" name="Oval 48">
            <a:extLst>
              <a:ext uri="{FF2B5EF4-FFF2-40B4-BE49-F238E27FC236}">
                <a16:creationId xmlns:a16="http://schemas.microsoft.com/office/drawing/2014/main" id="{EF590AE2-6395-8809-45E6-F095B9F68325}"/>
              </a:ext>
            </a:extLst>
          </p:cNvPr>
          <p:cNvSpPr/>
          <p:nvPr userDrawn="1"/>
        </p:nvSpPr>
        <p:spPr>
          <a:xfrm>
            <a:off x="12428049" y="1398794"/>
            <a:ext cx="185051" cy="185051"/>
          </a:xfrm>
          <a:prstGeom prst="ellipse">
            <a:avLst/>
          </a:prstGeom>
          <a:solidFill>
            <a:srgbClr val="F7EA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50" name="TextBox 49">
            <a:extLst>
              <a:ext uri="{FF2B5EF4-FFF2-40B4-BE49-F238E27FC236}">
                <a16:creationId xmlns:a16="http://schemas.microsoft.com/office/drawing/2014/main" id="{C4E38471-9CA8-A460-2BF9-E8F6586FFF6E}"/>
              </a:ext>
            </a:extLst>
          </p:cNvPr>
          <p:cNvSpPr txBox="1"/>
          <p:nvPr userDrawn="1"/>
        </p:nvSpPr>
        <p:spPr>
          <a:xfrm>
            <a:off x="12622637" y="2194131"/>
            <a:ext cx="1078992" cy="200055"/>
          </a:xfrm>
          <a:prstGeom prst="rect">
            <a:avLst/>
          </a:prstGeom>
          <a:noFill/>
        </p:spPr>
        <p:txBody>
          <a:bodyPr wrap="square" rtlCol="0">
            <a:spAutoFit/>
          </a:bodyPr>
          <a:lstStyle/>
          <a:p>
            <a:r>
              <a:rPr lang="en-NO" sz="700" dirty="0"/>
              <a:t>Arendal lys grå</a:t>
            </a:r>
          </a:p>
        </p:txBody>
      </p:sp>
      <p:sp>
        <p:nvSpPr>
          <p:cNvPr id="51" name="TextBox 50">
            <a:extLst>
              <a:ext uri="{FF2B5EF4-FFF2-40B4-BE49-F238E27FC236}">
                <a16:creationId xmlns:a16="http://schemas.microsoft.com/office/drawing/2014/main" id="{99C4ACD5-37E6-D26C-371D-E74E4CF78262}"/>
              </a:ext>
            </a:extLst>
          </p:cNvPr>
          <p:cNvSpPr txBox="1"/>
          <p:nvPr userDrawn="1"/>
        </p:nvSpPr>
        <p:spPr>
          <a:xfrm>
            <a:off x="12622637" y="2452267"/>
            <a:ext cx="1078992" cy="200055"/>
          </a:xfrm>
          <a:prstGeom prst="rect">
            <a:avLst/>
          </a:prstGeom>
          <a:noFill/>
        </p:spPr>
        <p:txBody>
          <a:bodyPr wrap="square" rtlCol="0">
            <a:spAutoFit/>
          </a:bodyPr>
          <a:lstStyle/>
          <a:p>
            <a:r>
              <a:rPr lang="en-NO" sz="700" dirty="0"/>
              <a:t>Arendal medium grå</a:t>
            </a:r>
          </a:p>
        </p:txBody>
      </p:sp>
      <p:sp>
        <p:nvSpPr>
          <p:cNvPr id="52" name="TextBox 51">
            <a:extLst>
              <a:ext uri="{FF2B5EF4-FFF2-40B4-BE49-F238E27FC236}">
                <a16:creationId xmlns:a16="http://schemas.microsoft.com/office/drawing/2014/main" id="{C0F9B962-EE28-576F-DB9F-C59794DC089F}"/>
              </a:ext>
            </a:extLst>
          </p:cNvPr>
          <p:cNvSpPr txBox="1"/>
          <p:nvPr userDrawn="1"/>
        </p:nvSpPr>
        <p:spPr>
          <a:xfrm>
            <a:off x="12622637" y="2703315"/>
            <a:ext cx="1078992" cy="200055"/>
          </a:xfrm>
          <a:prstGeom prst="rect">
            <a:avLst/>
          </a:prstGeom>
          <a:noFill/>
        </p:spPr>
        <p:txBody>
          <a:bodyPr wrap="square" rtlCol="0">
            <a:spAutoFit/>
          </a:bodyPr>
          <a:lstStyle/>
          <a:p>
            <a:r>
              <a:rPr lang="en-NO" sz="700" dirty="0"/>
              <a:t>Arendal mørk grå</a:t>
            </a:r>
          </a:p>
        </p:txBody>
      </p:sp>
      <p:sp>
        <p:nvSpPr>
          <p:cNvPr id="53" name="TextBox 52">
            <a:extLst>
              <a:ext uri="{FF2B5EF4-FFF2-40B4-BE49-F238E27FC236}">
                <a16:creationId xmlns:a16="http://schemas.microsoft.com/office/drawing/2014/main" id="{FE2515BF-2C30-B8E1-DDF7-6824A2375369}"/>
              </a:ext>
            </a:extLst>
          </p:cNvPr>
          <p:cNvSpPr txBox="1"/>
          <p:nvPr userDrawn="1"/>
        </p:nvSpPr>
        <p:spPr>
          <a:xfrm>
            <a:off x="12622637" y="2942835"/>
            <a:ext cx="1078992" cy="200055"/>
          </a:xfrm>
          <a:prstGeom prst="rect">
            <a:avLst/>
          </a:prstGeom>
          <a:noFill/>
        </p:spPr>
        <p:txBody>
          <a:bodyPr wrap="square" rtlCol="0">
            <a:spAutoFit/>
          </a:bodyPr>
          <a:lstStyle/>
          <a:p>
            <a:r>
              <a:rPr lang="en-NO" sz="700" dirty="0"/>
              <a:t>Arendal mørk rød</a:t>
            </a:r>
          </a:p>
        </p:txBody>
      </p:sp>
      <p:sp>
        <p:nvSpPr>
          <p:cNvPr id="54" name="TextBox 53">
            <a:extLst>
              <a:ext uri="{FF2B5EF4-FFF2-40B4-BE49-F238E27FC236}">
                <a16:creationId xmlns:a16="http://schemas.microsoft.com/office/drawing/2014/main" id="{DCD7F711-04E6-DD87-79DC-719B4810C686}"/>
              </a:ext>
            </a:extLst>
          </p:cNvPr>
          <p:cNvSpPr txBox="1"/>
          <p:nvPr userDrawn="1"/>
        </p:nvSpPr>
        <p:spPr>
          <a:xfrm>
            <a:off x="12622637" y="3185979"/>
            <a:ext cx="1078992" cy="200055"/>
          </a:xfrm>
          <a:prstGeom prst="rect">
            <a:avLst/>
          </a:prstGeom>
          <a:noFill/>
        </p:spPr>
        <p:txBody>
          <a:bodyPr wrap="square" rtlCol="0">
            <a:spAutoFit/>
          </a:bodyPr>
          <a:lstStyle/>
          <a:p>
            <a:r>
              <a:rPr lang="en-NO" sz="700" dirty="0"/>
              <a:t>Arendal rød</a:t>
            </a:r>
          </a:p>
        </p:txBody>
      </p:sp>
      <p:sp>
        <p:nvSpPr>
          <p:cNvPr id="55" name="Oval 54">
            <a:extLst>
              <a:ext uri="{FF2B5EF4-FFF2-40B4-BE49-F238E27FC236}">
                <a16:creationId xmlns:a16="http://schemas.microsoft.com/office/drawing/2014/main" id="{855E8239-F75E-B678-9996-E7676BC2FF2D}"/>
              </a:ext>
            </a:extLst>
          </p:cNvPr>
          <p:cNvSpPr/>
          <p:nvPr userDrawn="1"/>
        </p:nvSpPr>
        <p:spPr>
          <a:xfrm>
            <a:off x="12428049" y="2218774"/>
            <a:ext cx="185051" cy="185051"/>
          </a:xfrm>
          <a:prstGeom prst="ellipse">
            <a:avLst/>
          </a:prstGeom>
          <a:solidFill>
            <a:srgbClr val="EDEDED"/>
          </a:solidFill>
          <a:ln>
            <a:noFill/>
          </a:ln>
          <a:effectLst>
            <a:outerShdw blurRad="63500" sx="102000" sy="102000" algn="ctr" rotWithShape="0">
              <a:prstClr val="black">
                <a:alpha val="20039"/>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56" name="Oval 55">
            <a:extLst>
              <a:ext uri="{FF2B5EF4-FFF2-40B4-BE49-F238E27FC236}">
                <a16:creationId xmlns:a16="http://schemas.microsoft.com/office/drawing/2014/main" id="{B01C63E2-7996-2E59-DC09-14A8A0A41063}"/>
              </a:ext>
            </a:extLst>
          </p:cNvPr>
          <p:cNvSpPr/>
          <p:nvPr userDrawn="1"/>
        </p:nvSpPr>
        <p:spPr>
          <a:xfrm>
            <a:off x="12428049" y="2465061"/>
            <a:ext cx="185051" cy="185051"/>
          </a:xfrm>
          <a:prstGeom prst="ellipse">
            <a:avLst/>
          </a:prstGeom>
          <a:solidFill>
            <a:srgbClr val="99A2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57" name="Oval 56">
            <a:extLst>
              <a:ext uri="{FF2B5EF4-FFF2-40B4-BE49-F238E27FC236}">
                <a16:creationId xmlns:a16="http://schemas.microsoft.com/office/drawing/2014/main" id="{3BF7FBBD-2202-F0A4-B63E-DFC21CE3EC70}"/>
              </a:ext>
            </a:extLst>
          </p:cNvPr>
          <p:cNvSpPr/>
          <p:nvPr userDrawn="1"/>
        </p:nvSpPr>
        <p:spPr>
          <a:xfrm>
            <a:off x="12428049" y="2710277"/>
            <a:ext cx="185051" cy="185051"/>
          </a:xfrm>
          <a:prstGeom prst="ellipse">
            <a:avLst/>
          </a:prstGeom>
          <a:solidFill>
            <a:srgbClr val="5F64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58" name="Oval 57">
            <a:extLst>
              <a:ext uri="{FF2B5EF4-FFF2-40B4-BE49-F238E27FC236}">
                <a16:creationId xmlns:a16="http://schemas.microsoft.com/office/drawing/2014/main" id="{B9EA247C-D5A8-C4FA-9C0A-425FC9CB490B}"/>
              </a:ext>
            </a:extLst>
          </p:cNvPr>
          <p:cNvSpPr/>
          <p:nvPr userDrawn="1"/>
        </p:nvSpPr>
        <p:spPr>
          <a:xfrm>
            <a:off x="12428049" y="2954214"/>
            <a:ext cx="185051" cy="185051"/>
          </a:xfrm>
          <a:prstGeom prst="ellipse">
            <a:avLst/>
          </a:prstGeom>
          <a:solidFill>
            <a:srgbClr val="AC0E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59" name="Oval 58">
            <a:extLst>
              <a:ext uri="{FF2B5EF4-FFF2-40B4-BE49-F238E27FC236}">
                <a16:creationId xmlns:a16="http://schemas.microsoft.com/office/drawing/2014/main" id="{3F789098-C5BB-3502-0D11-9FAE596DE721}"/>
              </a:ext>
            </a:extLst>
          </p:cNvPr>
          <p:cNvSpPr/>
          <p:nvPr userDrawn="1"/>
        </p:nvSpPr>
        <p:spPr>
          <a:xfrm>
            <a:off x="12428049" y="3199430"/>
            <a:ext cx="185051" cy="185051"/>
          </a:xfrm>
          <a:prstGeom prst="ellipse">
            <a:avLst/>
          </a:prstGeom>
          <a:solidFill>
            <a:srgbClr val="EF42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60" name="TextBox 59">
            <a:extLst>
              <a:ext uri="{FF2B5EF4-FFF2-40B4-BE49-F238E27FC236}">
                <a16:creationId xmlns:a16="http://schemas.microsoft.com/office/drawing/2014/main" id="{E6B8E3A0-811C-33F2-1E6B-0FA63646CEF0}"/>
              </a:ext>
            </a:extLst>
          </p:cNvPr>
          <p:cNvSpPr txBox="1"/>
          <p:nvPr userDrawn="1"/>
        </p:nvSpPr>
        <p:spPr>
          <a:xfrm>
            <a:off x="12622637" y="3444646"/>
            <a:ext cx="1078992" cy="200055"/>
          </a:xfrm>
          <a:prstGeom prst="rect">
            <a:avLst/>
          </a:prstGeom>
          <a:noFill/>
        </p:spPr>
        <p:txBody>
          <a:bodyPr wrap="square" rtlCol="0">
            <a:spAutoFit/>
          </a:bodyPr>
          <a:lstStyle/>
          <a:p>
            <a:r>
              <a:rPr lang="en-NO" sz="700" dirty="0"/>
              <a:t>Arendal lys rød</a:t>
            </a:r>
          </a:p>
        </p:txBody>
      </p:sp>
      <p:sp>
        <p:nvSpPr>
          <p:cNvPr id="61" name="TextBox 60">
            <a:extLst>
              <a:ext uri="{FF2B5EF4-FFF2-40B4-BE49-F238E27FC236}">
                <a16:creationId xmlns:a16="http://schemas.microsoft.com/office/drawing/2014/main" id="{3AEE54EA-2F0C-9A7A-D948-779917D9DA35}"/>
              </a:ext>
            </a:extLst>
          </p:cNvPr>
          <p:cNvSpPr txBox="1"/>
          <p:nvPr userDrawn="1"/>
        </p:nvSpPr>
        <p:spPr>
          <a:xfrm>
            <a:off x="12622637" y="3702782"/>
            <a:ext cx="1078992" cy="200055"/>
          </a:xfrm>
          <a:prstGeom prst="rect">
            <a:avLst/>
          </a:prstGeom>
          <a:noFill/>
        </p:spPr>
        <p:txBody>
          <a:bodyPr wrap="square" rtlCol="0">
            <a:spAutoFit/>
          </a:bodyPr>
          <a:lstStyle/>
          <a:p>
            <a:r>
              <a:rPr lang="en-NO" sz="700" dirty="0"/>
              <a:t>Arendal brun</a:t>
            </a:r>
          </a:p>
        </p:txBody>
      </p:sp>
      <p:sp>
        <p:nvSpPr>
          <p:cNvPr id="62" name="TextBox 61">
            <a:extLst>
              <a:ext uri="{FF2B5EF4-FFF2-40B4-BE49-F238E27FC236}">
                <a16:creationId xmlns:a16="http://schemas.microsoft.com/office/drawing/2014/main" id="{CEB04876-54D3-B356-6284-FB2A56F62E60}"/>
              </a:ext>
            </a:extLst>
          </p:cNvPr>
          <p:cNvSpPr txBox="1"/>
          <p:nvPr userDrawn="1"/>
        </p:nvSpPr>
        <p:spPr>
          <a:xfrm>
            <a:off x="12622637" y="3953830"/>
            <a:ext cx="1078992" cy="200055"/>
          </a:xfrm>
          <a:prstGeom prst="rect">
            <a:avLst/>
          </a:prstGeom>
          <a:noFill/>
        </p:spPr>
        <p:txBody>
          <a:bodyPr wrap="square" rtlCol="0">
            <a:spAutoFit/>
          </a:bodyPr>
          <a:lstStyle/>
          <a:p>
            <a:r>
              <a:rPr lang="en-NO" sz="700" dirty="0"/>
              <a:t>Arendal gul</a:t>
            </a:r>
          </a:p>
        </p:txBody>
      </p:sp>
      <p:sp>
        <p:nvSpPr>
          <p:cNvPr id="63" name="TextBox 62">
            <a:extLst>
              <a:ext uri="{FF2B5EF4-FFF2-40B4-BE49-F238E27FC236}">
                <a16:creationId xmlns:a16="http://schemas.microsoft.com/office/drawing/2014/main" id="{EC6D07C8-818D-3600-7978-EF3C1ED47940}"/>
              </a:ext>
            </a:extLst>
          </p:cNvPr>
          <p:cNvSpPr txBox="1"/>
          <p:nvPr userDrawn="1"/>
        </p:nvSpPr>
        <p:spPr>
          <a:xfrm>
            <a:off x="12622637" y="4193350"/>
            <a:ext cx="1078992" cy="200055"/>
          </a:xfrm>
          <a:prstGeom prst="rect">
            <a:avLst/>
          </a:prstGeom>
          <a:noFill/>
        </p:spPr>
        <p:txBody>
          <a:bodyPr wrap="square" rtlCol="0">
            <a:spAutoFit/>
          </a:bodyPr>
          <a:lstStyle/>
          <a:p>
            <a:r>
              <a:rPr lang="en-NO" sz="700" dirty="0"/>
              <a:t>Arendal lys gul</a:t>
            </a:r>
          </a:p>
        </p:txBody>
      </p:sp>
      <p:sp>
        <p:nvSpPr>
          <p:cNvPr id="64" name="TextBox 63">
            <a:extLst>
              <a:ext uri="{FF2B5EF4-FFF2-40B4-BE49-F238E27FC236}">
                <a16:creationId xmlns:a16="http://schemas.microsoft.com/office/drawing/2014/main" id="{017A06F5-3C70-6A19-8FD2-540672DD62FD}"/>
              </a:ext>
            </a:extLst>
          </p:cNvPr>
          <p:cNvSpPr txBox="1"/>
          <p:nvPr userDrawn="1"/>
        </p:nvSpPr>
        <p:spPr>
          <a:xfrm>
            <a:off x="12622637" y="4436494"/>
            <a:ext cx="1078992" cy="200055"/>
          </a:xfrm>
          <a:prstGeom prst="rect">
            <a:avLst/>
          </a:prstGeom>
          <a:noFill/>
        </p:spPr>
        <p:txBody>
          <a:bodyPr wrap="square" rtlCol="0">
            <a:spAutoFit/>
          </a:bodyPr>
          <a:lstStyle/>
          <a:p>
            <a:r>
              <a:rPr lang="en-NO" sz="700" dirty="0"/>
              <a:t>Arendal lys grønn</a:t>
            </a:r>
          </a:p>
        </p:txBody>
      </p:sp>
      <p:sp>
        <p:nvSpPr>
          <p:cNvPr id="65" name="Oval 64">
            <a:extLst>
              <a:ext uri="{FF2B5EF4-FFF2-40B4-BE49-F238E27FC236}">
                <a16:creationId xmlns:a16="http://schemas.microsoft.com/office/drawing/2014/main" id="{9D37B5E5-7DA6-9A96-933B-257BB5D50052}"/>
              </a:ext>
            </a:extLst>
          </p:cNvPr>
          <p:cNvSpPr/>
          <p:nvPr userDrawn="1"/>
        </p:nvSpPr>
        <p:spPr>
          <a:xfrm>
            <a:off x="12428049" y="3463551"/>
            <a:ext cx="185051" cy="185051"/>
          </a:xfrm>
          <a:prstGeom prst="ellipse">
            <a:avLst/>
          </a:prstGeom>
          <a:solidFill>
            <a:srgbClr val="FFCA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66" name="Oval 65">
            <a:extLst>
              <a:ext uri="{FF2B5EF4-FFF2-40B4-BE49-F238E27FC236}">
                <a16:creationId xmlns:a16="http://schemas.microsoft.com/office/drawing/2014/main" id="{D4FEFED8-6236-1913-26FD-4755FB904C4B}"/>
              </a:ext>
            </a:extLst>
          </p:cNvPr>
          <p:cNvSpPr/>
          <p:nvPr userDrawn="1"/>
        </p:nvSpPr>
        <p:spPr>
          <a:xfrm>
            <a:off x="12428049" y="3715576"/>
            <a:ext cx="185051" cy="185051"/>
          </a:xfrm>
          <a:prstGeom prst="ellipse">
            <a:avLst/>
          </a:prstGeom>
          <a:solidFill>
            <a:srgbClr val="663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67" name="Oval 66">
            <a:extLst>
              <a:ext uri="{FF2B5EF4-FFF2-40B4-BE49-F238E27FC236}">
                <a16:creationId xmlns:a16="http://schemas.microsoft.com/office/drawing/2014/main" id="{AE7C32EC-3503-6BA7-304D-764F42BB50DF}"/>
              </a:ext>
            </a:extLst>
          </p:cNvPr>
          <p:cNvSpPr/>
          <p:nvPr userDrawn="1"/>
        </p:nvSpPr>
        <p:spPr>
          <a:xfrm>
            <a:off x="12428049" y="3960792"/>
            <a:ext cx="185051" cy="185051"/>
          </a:xfrm>
          <a:prstGeom prst="ellipse">
            <a:avLst/>
          </a:prstGeom>
          <a:solidFill>
            <a:srgbClr val="FDCA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68" name="Oval 67">
            <a:extLst>
              <a:ext uri="{FF2B5EF4-FFF2-40B4-BE49-F238E27FC236}">
                <a16:creationId xmlns:a16="http://schemas.microsoft.com/office/drawing/2014/main" id="{99611F8E-FE2B-E1D0-E1DB-DF5AAEAF1F75}"/>
              </a:ext>
            </a:extLst>
          </p:cNvPr>
          <p:cNvSpPr/>
          <p:nvPr userDrawn="1"/>
        </p:nvSpPr>
        <p:spPr>
          <a:xfrm>
            <a:off x="12428049" y="4204729"/>
            <a:ext cx="185051" cy="185051"/>
          </a:xfrm>
          <a:prstGeom prst="ellipse">
            <a:avLst/>
          </a:prstGeom>
          <a:solidFill>
            <a:srgbClr val="FEE4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69" name="Oval 68">
            <a:extLst>
              <a:ext uri="{FF2B5EF4-FFF2-40B4-BE49-F238E27FC236}">
                <a16:creationId xmlns:a16="http://schemas.microsoft.com/office/drawing/2014/main" id="{96234C9A-CCE4-8E7B-DBF6-4DADACDAE396}"/>
              </a:ext>
            </a:extLst>
          </p:cNvPr>
          <p:cNvSpPr/>
          <p:nvPr userDrawn="1"/>
        </p:nvSpPr>
        <p:spPr>
          <a:xfrm>
            <a:off x="12428049" y="4449945"/>
            <a:ext cx="185051" cy="185051"/>
          </a:xfrm>
          <a:prstGeom prst="ellipse">
            <a:avLst/>
          </a:prstGeom>
          <a:solidFill>
            <a:srgbClr val="D8F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70" name="TextBox 69">
            <a:extLst>
              <a:ext uri="{FF2B5EF4-FFF2-40B4-BE49-F238E27FC236}">
                <a16:creationId xmlns:a16="http://schemas.microsoft.com/office/drawing/2014/main" id="{66CE8803-F698-9399-A99F-0165683B778B}"/>
              </a:ext>
            </a:extLst>
          </p:cNvPr>
          <p:cNvSpPr txBox="1"/>
          <p:nvPr userDrawn="1"/>
        </p:nvSpPr>
        <p:spPr>
          <a:xfrm>
            <a:off x="12622637" y="4695161"/>
            <a:ext cx="1078992" cy="200055"/>
          </a:xfrm>
          <a:prstGeom prst="rect">
            <a:avLst/>
          </a:prstGeom>
          <a:noFill/>
        </p:spPr>
        <p:txBody>
          <a:bodyPr wrap="square" rtlCol="0">
            <a:spAutoFit/>
          </a:bodyPr>
          <a:lstStyle/>
          <a:p>
            <a:r>
              <a:rPr lang="en-NO" sz="700" dirty="0"/>
              <a:t>Arendal grønn</a:t>
            </a:r>
          </a:p>
        </p:txBody>
      </p:sp>
      <p:sp>
        <p:nvSpPr>
          <p:cNvPr id="71" name="TextBox 70">
            <a:extLst>
              <a:ext uri="{FF2B5EF4-FFF2-40B4-BE49-F238E27FC236}">
                <a16:creationId xmlns:a16="http://schemas.microsoft.com/office/drawing/2014/main" id="{576BA667-2944-3A79-2FFF-E7AA162F255A}"/>
              </a:ext>
            </a:extLst>
          </p:cNvPr>
          <p:cNvSpPr txBox="1"/>
          <p:nvPr userDrawn="1"/>
        </p:nvSpPr>
        <p:spPr>
          <a:xfrm>
            <a:off x="12622637" y="4953297"/>
            <a:ext cx="1078992" cy="200055"/>
          </a:xfrm>
          <a:prstGeom prst="rect">
            <a:avLst/>
          </a:prstGeom>
          <a:noFill/>
        </p:spPr>
        <p:txBody>
          <a:bodyPr wrap="square" rtlCol="0">
            <a:spAutoFit/>
          </a:bodyPr>
          <a:lstStyle/>
          <a:p>
            <a:r>
              <a:rPr lang="en-NO" sz="700" dirty="0"/>
              <a:t>Arendal mørk grønn</a:t>
            </a:r>
          </a:p>
        </p:txBody>
      </p:sp>
      <p:sp>
        <p:nvSpPr>
          <p:cNvPr id="75" name="Oval 74">
            <a:extLst>
              <a:ext uri="{FF2B5EF4-FFF2-40B4-BE49-F238E27FC236}">
                <a16:creationId xmlns:a16="http://schemas.microsoft.com/office/drawing/2014/main" id="{1F03C792-F98F-108D-372B-F76F6A2275CC}"/>
              </a:ext>
            </a:extLst>
          </p:cNvPr>
          <p:cNvSpPr/>
          <p:nvPr userDrawn="1"/>
        </p:nvSpPr>
        <p:spPr>
          <a:xfrm>
            <a:off x="12428049" y="4714066"/>
            <a:ext cx="185051" cy="185051"/>
          </a:xfrm>
          <a:prstGeom prst="ellipse">
            <a:avLst/>
          </a:prstGeom>
          <a:solidFill>
            <a:srgbClr val="64B5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76" name="Oval 75">
            <a:extLst>
              <a:ext uri="{FF2B5EF4-FFF2-40B4-BE49-F238E27FC236}">
                <a16:creationId xmlns:a16="http://schemas.microsoft.com/office/drawing/2014/main" id="{D1EB7B17-F75F-F937-21DA-377E62CB0ACD}"/>
              </a:ext>
            </a:extLst>
          </p:cNvPr>
          <p:cNvSpPr/>
          <p:nvPr userDrawn="1"/>
        </p:nvSpPr>
        <p:spPr>
          <a:xfrm>
            <a:off x="12428049" y="4966091"/>
            <a:ext cx="185051" cy="185051"/>
          </a:xfrm>
          <a:prstGeom prst="ellipse">
            <a:avLst/>
          </a:prstGeom>
          <a:solidFill>
            <a:srgbClr val="255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85" name="TextBox 84">
            <a:extLst>
              <a:ext uri="{FF2B5EF4-FFF2-40B4-BE49-F238E27FC236}">
                <a16:creationId xmlns:a16="http://schemas.microsoft.com/office/drawing/2014/main" id="{78CE4FF2-EF19-8247-31CC-F14758F38445}"/>
              </a:ext>
            </a:extLst>
          </p:cNvPr>
          <p:cNvSpPr txBox="1"/>
          <p:nvPr userDrawn="1"/>
        </p:nvSpPr>
        <p:spPr>
          <a:xfrm>
            <a:off x="-932541" y="-11030"/>
            <a:ext cx="1078992" cy="276999"/>
          </a:xfrm>
          <a:prstGeom prst="rect">
            <a:avLst/>
          </a:prstGeom>
          <a:noFill/>
        </p:spPr>
        <p:txBody>
          <a:bodyPr wrap="square" rtlCol="0">
            <a:spAutoFit/>
          </a:bodyPr>
          <a:lstStyle/>
          <a:p>
            <a:r>
              <a:rPr lang="nb-NO" sz="1200" b="1" dirty="0"/>
              <a:t>Flere maler</a:t>
            </a:r>
            <a:endParaRPr lang="en-NO" sz="1200" b="1" dirty="0"/>
          </a:p>
        </p:txBody>
      </p:sp>
      <p:pic>
        <p:nvPicPr>
          <p:cNvPr id="3" name="Bilde 2" descr="Et bilde som inneholder tekst, skjermbilde, Font, Grafikk&#10;&#10;Automatisk generert beskrivelse">
            <a:extLst>
              <a:ext uri="{FF2B5EF4-FFF2-40B4-BE49-F238E27FC236}">
                <a16:creationId xmlns:a16="http://schemas.microsoft.com/office/drawing/2014/main" id="{91F80DC4-6760-26EA-E60C-03879E4CA163}"/>
              </a:ext>
            </a:extLst>
          </p:cNvPr>
          <p:cNvPicPr>
            <a:picLocks noChangeAspect="1"/>
          </p:cNvPicPr>
          <p:nvPr userDrawn="1"/>
        </p:nvPicPr>
        <p:blipFill>
          <a:blip r:embed="rId7">
            <a:extLst>
              <a:ext uri="{28A0092B-C50C-407E-A947-70E740481C1C}">
                <a14:useLocalDpi xmlns:a14="http://schemas.microsoft.com/office/drawing/2010/main" val="0"/>
              </a:ext>
            </a:extLst>
          </a:blip>
          <a:srcRect l="34448" t="27311" r="31088" b="16312"/>
          <a:stretch/>
        </p:blipFill>
        <p:spPr>
          <a:xfrm>
            <a:off x="-838199" y="284455"/>
            <a:ext cx="737910" cy="1207063"/>
          </a:xfrm>
          <a:prstGeom prst="rect">
            <a:avLst/>
          </a:prstGeom>
        </p:spPr>
      </p:pic>
    </p:spTree>
    <p:extLst>
      <p:ext uri="{BB962C8B-B14F-4D97-AF65-F5344CB8AC3E}">
        <p14:creationId xmlns:p14="http://schemas.microsoft.com/office/powerpoint/2010/main" val="3030875329"/>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Lst>
  <p:txStyles>
    <p:titleStyle>
      <a:lvl1pPr marL="0" marR="0" lvl="0" indent="0" algn="l" defTabSz="914400" rtl="0" eaLnBrk="1" fontAlgn="auto" hangingPunct="1">
        <a:lnSpc>
          <a:spcPct val="90000"/>
        </a:lnSpc>
        <a:spcBef>
          <a:spcPts val="0"/>
        </a:spcBef>
        <a:spcAft>
          <a:spcPts val="0"/>
        </a:spcAft>
        <a:buNone/>
        <a:tabLst/>
        <a:defRPr lang="en-US" sz="4400" b="0" i="0" u="none" strike="noStrike" kern="1200" cap="none" spc="0" baseline="0">
          <a:solidFill>
            <a:schemeClr val="tx1"/>
          </a:solidFill>
          <a:uFillTx/>
          <a:latin typeface="Source Sans Pro"/>
        </a:defRPr>
      </a:lvl1pPr>
    </p:titleStyle>
    <p:bodyStyle>
      <a:lvl1pPr marL="228600" marR="0" lvl="0" indent="-228600" algn="l" defTabSz="914400" rtl="0" eaLnBrk="1"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1731"/>
          </a:solidFill>
          <a:uFillTx/>
          <a:latin typeface="Aptos"/>
        </a:defRPr>
      </a:lvl1pPr>
      <a:lvl2pPr marL="685800" marR="0" lvl="1" indent="-228600" algn="l" defTabSz="914400" rtl="0" eaLnBrk="1"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1731"/>
          </a:solidFill>
          <a:uFillTx/>
          <a:latin typeface="Aptos"/>
        </a:defRPr>
      </a:lvl2pPr>
      <a:lvl3pPr marL="1143000" marR="0" lvl="2" indent="-228600" algn="l" defTabSz="914400" rtl="0" eaLnBrk="1"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1731"/>
          </a:solidFill>
          <a:uFillTx/>
          <a:latin typeface="Aptos"/>
        </a:defRPr>
      </a:lvl3pPr>
      <a:lvl4pPr marL="1600200" marR="0" lvl="3"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4pPr>
      <a:lvl5pPr marL="2057400" marR="0" lvl="4"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9943F1-0CE7-5F49-C227-5374EAF4C43F}"/>
              </a:ext>
            </a:extLst>
          </p:cNvPr>
          <p:cNvSpPr txBox="1"/>
          <p:nvPr userDrawn="1"/>
        </p:nvSpPr>
        <p:spPr>
          <a:xfrm>
            <a:off x="12622637" y="393495"/>
            <a:ext cx="1078992" cy="200055"/>
          </a:xfrm>
          <a:prstGeom prst="rect">
            <a:avLst/>
          </a:prstGeom>
          <a:noFill/>
        </p:spPr>
        <p:txBody>
          <a:bodyPr wrap="square" rtlCol="0">
            <a:spAutoFit/>
          </a:bodyPr>
          <a:lstStyle/>
          <a:p>
            <a:r>
              <a:rPr lang="en-NO" sz="700" dirty="0"/>
              <a:t>Arendal sort</a:t>
            </a:r>
          </a:p>
        </p:txBody>
      </p:sp>
      <p:sp>
        <p:nvSpPr>
          <p:cNvPr id="3" name="TextBox 2">
            <a:extLst>
              <a:ext uri="{FF2B5EF4-FFF2-40B4-BE49-F238E27FC236}">
                <a16:creationId xmlns:a16="http://schemas.microsoft.com/office/drawing/2014/main" id="{91C76316-8B50-B78B-FB5D-D078226AA521}"/>
              </a:ext>
            </a:extLst>
          </p:cNvPr>
          <p:cNvSpPr txBox="1"/>
          <p:nvPr userDrawn="1"/>
        </p:nvSpPr>
        <p:spPr>
          <a:xfrm>
            <a:off x="12622637" y="651631"/>
            <a:ext cx="1078992" cy="200055"/>
          </a:xfrm>
          <a:prstGeom prst="rect">
            <a:avLst/>
          </a:prstGeom>
          <a:noFill/>
        </p:spPr>
        <p:txBody>
          <a:bodyPr wrap="square" rtlCol="0">
            <a:spAutoFit/>
          </a:bodyPr>
          <a:lstStyle/>
          <a:p>
            <a:r>
              <a:rPr lang="en-NO" sz="700" dirty="0"/>
              <a:t>Arendal blå</a:t>
            </a:r>
          </a:p>
        </p:txBody>
      </p:sp>
      <p:sp>
        <p:nvSpPr>
          <p:cNvPr id="4" name="TextBox 3">
            <a:extLst>
              <a:ext uri="{FF2B5EF4-FFF2-40B4-BE49-F238E27FC236}">
                <a16:creationId xmlns:a16="http://schemas.microsoft.com/office/drawing/2014/main" id="{85B6039A-3403-DF36-C6AA-BD8632FB0815}"/>
              </a:ext>
            </a:extLst>
          </p:cNvPr>
          <p:cNvSpPr txBox="1"/>
          <p:nvPr userDrawn="1"/>
        </p:nvSpPr>
        <p:spPr>
          <a:xfrm>
            <a:off x="12622637" y="902679"/>
            <a:ext cx="1078992" cy="200055"/>
          </a:xfrm>
          <a:prstGeom prst="rect">
            <a:avLst/>
          </a:prstGeom>
          <a:noFill/>
        </p:spPr>
        <p:txBody>
          <a:bodyPr wrap="square" rtlCol="0">
            <a:spAutoFit/>
          </a:bodyPr>
          <a:lstStyle/>
          <a:p>
            <a:r>
              <a:rPr lang="en-NO" sz="700" dirty="0"/>
              <a:t>Arendal lys blå</a:t>
            </a:r>
          </a:p>
        </p:txBody>
      </p:sp>
      <p:sp>
        <p:nvSpPr>
          <p:cNvPr id="5" name="TextBox 4">
            <a:extLst>
              <a:ext uri="{FF2B5EF4-FFF2-40B4-BE49-F238E27FC236}">
                <a16:creationId xmlns:a16="http://schemas.microsoft.com/office/drawing/2014/main" id="{86D2C2BE-1837-860E-B56D-2CA54B11A324}"/>
              </a:ext>
            </a:extLst>
          </p:cNvPr>
          <p:cNvSpPr txBox="1"/>
          <p:nvPr userDrawn="1"/>
        </p:nvSpPr>
        <p:spPr>
          <a:xfrm>
            <a:off x="12622637" y="1142199"/>
            <a:ext cx="1078992" cy="200055"/>
          </a:xfrm>
          <a:prstGeom prst="rect">
            <a:avLst/>
          </a:prstGeom>
          <a:noFill/>
        </p:spPr>
        <p:txBody>
          <a:bodyPr wrap="square" rtlCol="0">
            <a:spAutoFit/>
          </a:bodyPr>
          <a:lstStyle/>
          <a:p>
            <a:r>
              <a:rPr lang="en-NO" sz="700" dirty="0"/>
              <a:t>Arendal mørk blå</a:t>
            </a:r>
          </a:p>
        </p:txBody>
      </p:sp>
      <p:sp>
        <p:nvSpPr>
          <p:cNvPr id="6" name="TextBox 5">
            <a:extLst>
              <a:ext uri="{FF2B5EF4-FFF2-40B4-BE49-F238E27FC236}">
                <a16:creationId xmlns:a16="http://schemas.microsoft.com/office/drawing/2014/main" id="{8B5DA71B-3B0D-8754-5FBE-9FFA0106452B}"/>
              </a:ext>
            </a:extLst>
          </p:cNvPr>
          <p:cNvSpPr txBox="1"/>
          <p:nvPr userDrawn="1"/>
        </p:nvSpPr>
        <p:spPr>
          <a:xfrm>
            <a:off x="12622637" y="1385343"/>
            <a:ext cx="1078992" cy="200055"/>
          </a:xfrm>
          <a:prstGeom prst="rect">
            <a:avLst/>
          </a:prstGeom>
          <a:noFill/>
        </p:spPr>
        <p:txBody>
          <a:bodyPr wrap="square" rtlCol="0">
            <a:spAutoFit/>
          </a:bodyPr>
          <a:lstStyle/>
          <a:p>
            <a:r>
              <a:rPr lang="en-NO" sz="700" dirty="0"/>
              <a:t>Arendal sand</a:t>
            </a:r>
          </a:p>
        </p:txBody>
      </p:sp>
      <p:sp>
        <p:nvSpPr>
          <p:cNvPr id="7" name="TextBox 6">
            <a:extLst>
              <a:ext uri="{FF2B5EF4-FFF2-40B4-BE49-F238E27FC236}">
                <a16:creationId xmlns:a16="http://schemas.microsoft.com/office/drawing/2014/main" id="{75902F92-C6C5-FCDE-7A09-2C89EC37CEF5}"/>
              </a:ext>
            </a:extLst>
          </p:cNvPr>
          <p:cNvSpPr txBox="1"/>
          <p:nvPr userDrawn="1"/>
        </p:nvSpPr>
        <p:spPr>
          <a:xfrm>
            <a:off x="12327466" y="13516"/>
            <a:ext cx="1078992" cy="276999"/>
          </a:xfrm>
          <a:prstGeom prst="rect">
            <a:avLst/>
          </a:prstGeom>
          <a:noFill/>
        </p:spPr>
        <p:txBody>
          <a:bodyPr wrap="square" rtlCol="0">
            <a:spAutoFit/>
          </a:bodyPr>
          <a:lstStyle/>
          <a:p>
            <a:r>
              <a:rPr lang="en-NO" sz="1200" b="1" dirty="0"/>
              <a:t>Hovedfarger</a:t>
            </a:r>
          </a:p>
        </p:txBody>
      </p:sp>
      <p:sp>
        <p:nvSpPr>
          <p:cNvPr id="8" name="TextBox 7">
            <a:extLst>
              <a:ext uri="{FF2B5EF4-FFF2-40B4-BE49-F238E27FC236}">
                <a16:creationId xmlns:a16="http://schemas.microsoft.com/office/drawing/2014/main" id="{70833511-492E-E2AB-B0C5-3B787D65AA4A}"/>
              </a:ext>
            </a:extLst>
          </p:cNvPr>
          <p:cNvSpPr txBox="1"/>
          <p:nvPr userDrawn="1"/>
        </p:nvSpPr>
        <p:spPr>
          <a:xfrm>
            <a:off x="12327466" y="1872980"/>
            <a:ext cx="1406822" cy="276999"/>
          </a:xfrm>
          <a:prstGeom prst="rect">
            <a:avLst/>
          </a:prstGeom>
          <a:noFill/>
        </p:spPr>
        <p:txBody>
          <a:bodyPr wrap="square" rtlCol="0">
            <a:spAutoFit/>
          </a:bodyPr>
          <a:lstStyle/>
          <a:p>
            <a:r>
              <a:rPr lang="en-NO" sz="1200" b="1" dirty="0"/>
              <a:t>Sekundærfarger</a:t>
            </a:r>
          </a:p>
        </p:txBody>
      </p:sp>
      <p:sp>
        <p:nvSpPr>
          <p:cNvPr id="9" name="Oval 8">
            <a:extLst>
              <a:ext uri="{FF2B5EF4-FFF2-40B4-BE49-F238E27FC236}">
                <a16:creationId xmlns:a16="http://schemas.microsoft.com/office/drawing/2014/main" id="{C1663DF7-23DD-F521-A850-4E765D659C21}"/>
              </a:ext>
            </a:extLst>
          </p:cNvPr>
          <p:cNvSpPr/>
          <p:nvPr userDrawn="1"/>
        </p:nvSpPr>
        <p:spPr>
          <a:xfrm>
            <a:off x="12428049" y="412400"/>
            <a:ext cx="185051" cy="185051"/>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0" name="Oval 9">
            <a:extLst>
              <a:ext uri="{FF2B5EF4-FFF2-40B4-BE49-F238E27FC236}">
                <a16:creationId xmlns:a16="http://schemas.microsoft.com/office/drawing/2014/main" id="{14F242AA-4482-E3E8-6EA5-53295FD1BFB2}"/>
              </a:ext>
            </a:extLst>
          </p:cNvPr>
          <p:cNvSpPr/>
          <p:nvPr userDrawn="1"/>
        </p:nvSpPr>
        <p:spPr>
          <a:xfrm>
            <a:off x="12428049" y="664425"/>
            <a:ext cx="185051" cy="18505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1" name="Oval 10">
            <a:extLst>
              <a:ext uri="{FF2B5EF4-FFF2-40B4-BE49-F238E27FC236}">
                <a16:creationId xmlns:a16="http://schemas.microsoft.com/office/drawing/2014/main" id="{363008B1-C68D-EAF9-DA19-73A6AEEF1EB8}"/>
              </a:ext>
            </a:extLst>
          </p:cNvPr>
          <p:cNvSpPr/>
          <p:nvPr userDrawn="1"/>
        </p:nvSpPr>
        <p:spPr>
          <a:xfrm>
            <a:off x="12428049" y="909641"/>
            <a:ext cx="185051" cy="18505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2" name="Oval 11">
            <a:extLst>
              <a:ext uri="{FF2B5EF4-FFF2-40B4-BE49-F238E27FC236}">
                <a16:creationId xmlns:a16="http://schemas.microsoft.com/office/drawing/2014/main" id="{38283A2D-296E-6301-4201-BD17C781BAE0}"/>
              </a:ext>
            </a:extLst>
          </p:cNvPr>
          <p:cNvSpPr/>
          <p:nvPr userDrawn="1"/>
        </p:nvSpPr>
        <p:spPr>
          <a:xfrm>
            <a:off x="12428049" y="1153578"/>
            <a:ext cx="185051" cy="185051"/>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3" name="Oval 12">
            <a:extLst>
              <a:ext uri="{FF2B5EF4-FFF2-40B4-BE49-F238E27FC236}">
                <a16:creationId xmlns:a16="http://schemas.microsoft.com/office/drawing/2014/main" id="{C016D517-94A6-A232-8466-D6B3B3979874}"/>
              </a:ext>
            </a:extLst>
          </p:cNvPr>
          <p:cNvSpPr/>
          <p:nvPr userDrawn="1"/>
        </p:nvSpPr>
        <p:spPr>
          <a:xfrm>
            <a:off x="12428049" y="1398794"/>
            <a:ext cx="185051" cy="185051"/>
          </a:xfrm>
          <a:prstGeom prst="ellipse">
            <a:avLst/>
          </a:prstGeom>
          <a:solidFill>
            <a:srgbClr val="F7EA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4" name="TextBox 13">
            <a:extLst>
              <a:ext uri="{FF2B5EF4-FFF2-40B4-BE49-F238E27FC236}">
                <a16:creationId xmlns:a16="http://schemas.microsoft.com/office/drawing/2014/main" id="{A10B9BEF-BC4E-7FFC-8DB4-EBF0F3F74200}"/>
              </a:ext>
            </a:extLst>
          </p:cNvPr>
          <p:cNvSpPr txBox="1"/>
          <p:nvPr userDrawn="1"/>
        </p:nvSpPr>
        <p:spPr>
          <a:xfrm>
            <a:off x="12622637" y="2194131"/>
            <a:ext cx="1078992" cy="200055"/>
          </a:xfrm>
          <a:prstGeom prst="rect">
            <a:avLst/>
          </a:prstGeom>
          <a:noFill/>
        </p:spPr>
        <p:txBody>
          <a:bodyPr wrap="square" rtlCol="0">
            <a:spAutoFit/>
          </a:bodyPr>
          <a:lstStyle/>
          <a:p>
            <a:r>
              <a:rPr lang="en-NO" sz="700" dirty="0"/>
              <a:t>Arendal lys grå</a:t>
            </a:r>
          </a:p>
        </p:txBody>
      </p:sp>
      <p:sp>
        <p:nvSpPr>
          <p:cNvPr id="15" name="TextBox 14">
            <a:extLst>
              <a:ext uri="{FF2B5EF4-FFF2-40B4-BE49-F238E27FC236}">
                <a16:creationId xmlns:a16="http://schemas.microsoft.com/office/drawing/2014/main" id="{820380EA-0D7B-D3AD-64D8-18E88A325C81}"/>
              </a:ext>
            </a:extLst>
          </p:cNvPr>
          <p:cNvSpPr txBox="1"/>
          <p:nvPr userDrawn="1"/>
        </p:nvSpPr>
        <p:spPr>
          <a:xfrm>
            <a:off x="12622637" y="2452267"/>
            <a:ext cx="1078992" cy="200055"/>
          </a:xfrm>
          <a:prstGeom prst="rect">
            <a:avLst/>
          </a:prstGeom>
          <a:noFill/>
        </p:spPr>
        <p:txBody>
          <a:bodyPr wrap="square" rtlCol="0">
            <a:spAutoFit/>
          </a:bodyPr>
          <a:lstStyle/>
          <a:p>
            <a:r>
              <a:rPr lang="en-NO" sz="700" dirty="0"/>
              <a:t>Arendal medium grå</a:t>
            </a:r>
          </a:p>
        </p:txBody>
      </p:sp>
      <p:sp>
        <p:nvSpPr>
          <p:cNvPr id="16" name="TextBox 15">
            <a:extLst>
              <a:ext uri="{FF2B5EF4-FFF2-40B4-BE49-F238E27FC236}">
                <a16:creationId xmlns:a16="http://schemas.microsoft.com/office/drawing/2014/main" id="{8A1F87BB-1FA6-539F-0F59-335254829D53}"/>
              </a:ext>
            </a:extLst>
          </p:cNvPr>
          <p:cNvSpPr txBox="1"/>
          <p:nvPr userDrawn="1"/>
        </p:nvSpPr>
        <p:spPr>
          <a:xfrm>
            <a:off x="12622637" y="2703315"/>
            <a:ext cx="1078992" cy="200055"/>
          </a:xfrm>
          <a:prstGeom prst="rect">
            <a:avLst/>
          </a:prstGeom>
          <a:noFill/>
        </p:spPr>
        <p:txBody>
          <a:bodyPr wrap="square" rtlCol="0">
            <a:spAutoFit/>
          </a:bodyPr>
          <a:lstStyle/>
          <a:p>
            <a:r>
              <a:rPr lang="en-NO" sz="700" dirty="0"/>
              <a:t>Arendal mørk grå</a:t>
            </a:r>
          </a:p>
        </p:txBody>
      </p:sp>
      <p:sp>
        <p:nvSpPr>
          <p:cNvPr id="17" name="TextBox 16">
            <a:extLst>
              <a:ext uri="{FF2B5EF4-FFF2-40B4-BE49-F238E27FC236}">
                <a16:creationId xmlns:a16="http://schemas.microsoft.com/office/drawing/2014/main" id="{D8444FED-9C71-34CD-0D46-6C393BECF6C7}"/>
              </a:ext>
            </a:extLst>
          </p:cNvPr>
          <p:cNvSpPr txBox="1"/>
          <p:nvPr userDrawn="1"/>
        </p:nvSpPr>
        <p:spPr>
          <a:xfrm>
            <a:off x="12622637" y="2942835"/>
            <a:ext cx="1078992" cy="200055"/>
          </a:xfrm>
          <a:prstGeom prst="rect">
            <a:avLst/>
          </a:prstGeom>
          <a:noFill/>
        </p:spPr>
        <p:txBody>
          <a:bodyPr wrap="square" rtlCol="0">
            <a:spAutoFit/>
          </a:bodyPr>
          <a:lstStyle/>
          <a:p>
            <a:r>
              <a:rPr lang="en-NO" sz="700" dirty="0"/>
              <a:t>Arendal mørk rød</a:t>
            </a:r>
          </a:p>
        </p:txBody>
      </p:sp>
      <p:sp>
        <p:nvSpPr>
          <p:cNvPr id="18" name="TextBox 17">
            <a:extLst>
              <a:ext uri="{FF2B5EF4-FFF2-40B4-BE49-F238E27FC236}">
                <a16:creationId xmlns:a16="http://schemas.microsoft.com/office/drawing/2014/main" id="{55A99624-67F9-579C-FC61-D5DCED3E88FF}"/>
              </a:ext>
            </a:extLst>
          </p:cNvPr>
          <p:cNvSpPr txBox="1"/>
          <p:nvPr userDrawn="1"/>
        </p:nvSpPr>
        <p:spPr>
          <a:xfrm>
            <a:off x="12622637" y="3185979"/>
            <a:ext cx="1078992" cy="200055"/>
          </a:xfrm>
          <a:prstGeom prst="rect">
            <a:avLst/>
          </a:prstGeom>
          <a:noFill/>
        </p:spPr>
        <p:txBody>
          <a:bodyPr wrap="square" rtlCol="0">
            <a:spAutoFit/>
          </a:bodyPr>
          <a:lstStyle/>
          <a:p>
            <a:r>
              <a:rPr lang="en-NO" sz="700" dirty="0"/>
              <a:t>Arendal rød</a:t>
            </a:r>
          </a:p>
        </p:txBody>
      </p:sp>
      <p:sp>
        <p:nvSpPr>
          <p:cNvPr id="19" name="Oval 18">
            <a:extLst>
              <a:ext uri="{FF2B5EF4-FFF2-40B4-BE49-F238E27FC236}">
                <a16:creationId xmlns:a16="http://schemas.microsoft.com/office/drawing/2014/main" id="{F2AFC70A-1A83-3CB7-A81D-4A97FF8B1F3B}"/>
              </a:ext>
            </a:extLst>
          </p:cNvPr>
          <p:cNvSpPr/>
          <p:nvPr userDrawn="1"/>
        </p:nvSpPr>
        <p:spPr>
          <a:xfrm>
            <a:off x="12428049" y="2218774"/>
            <a:ext cx="185051" cy="185051"/>
          </a:xfrm>
          <a:prstGeom prst="ellipse">
            <a:avLst/>
          </a:prstGeom>
          <a:solidFill>
            <a:srgbClr val="EDEDED"/>
          </a:solidFill>
          <a:ln>
            <a:noFill/>
          </a:ln>
          <a:effectLst>
            <a:outerShdw blurRad="63500" sx="102000" sy="102000" algn="ctr" rotWithShape="0">
              <a:prstClr val="black">
                <a:alpha val="20039"/>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0" name="Oval 19">
            <a:extLst>
              <a:ext uri="{FF2B5EF4-FFF2-40B4-BE49-F238E27FC236}">
                <a16:creationId xmlns:a16="http://schemas.microsoft.com/office/drawing/2014/main" id="{1E8BB510-EEEC-1363-27A9-4998D6666404}"/>
              </a:ext>
            </a:extLst>
          </p:cNvPr>
          <p:cNvSpPr/>
          <p:nvPr userDrawn="1"/>
        </p:nvSpPr>
        <p:spPr>
          <a:xfrm>
            <a:off x="12428049" y="2465061"/>
            <a:ext cx="185051" cy="185051"/>
          </a:xfrm>
          <a:prstGeom prst="ellipse">
            <a:avLst/>
          </a:prstGeom>
          <a:solidFill>
            <a:srgbClr val="99A2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1" name="Oval 20">
            <a:extLst>
              <a:ext uri="{FF2B5EF4-FFF2-40B4-BE49-F238E27FC236}">
                <a16:creationId xmlns:a16="http://schemas.microsoft.com/office/drawing/2014/main" id="{A2E9D6EA-703E-1E44-9B5D-0F52184AB397}"/>
              </a:ext>
            </a:extLst>
          </p:cNvPr>
          <p:cNvSpPr/>
          <p:nvPr userDrawn="1"/>
        </p:nvSpPr>
        <p:spPr>
          <a:xfrm>
            <a:off x="12428049" y="2710277"/>
            <a:ext cx="185051" cy="185051"/>
          </a:xfrm>
          <a:prstGeom prst="ellipse">
            <a:avLst/>
          </a:prstGeom>
          <a:solidFill>
            <a:srgbClr val="5F64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2" name="Oval 21">
            <a:extLst>
              <a:ext uri="{FF2B5EF4-FFF2-40B4-BE49-F238E27FC236}">
                <a16:creationId xmlns:a16="http://schemas.microsoft.com/office/drawing/2014/main" id="{F4F64815-D41E-E070-A904-A7F2D4811FC5}"/>
              </a:ext>
            </a:extLst>
          </p:cNvPr>
          <p:cNvSpPr/>
          <p:nvPr userDrawn="1"/>
        </p:nvSpPr>
        <p:spPr>
          <a:xfrm>
            <a:off x="12428049" y="2954214"/>
            <a:ext cx="185051" cy="185051"/>
          </a:xfrm>
          <a:prstGeom prst="ellipse">
            <a:avLst/>
          </a:prstGeom>
          <a:solidFill>
            <a:srgbClr val="AC0E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3" name="Oval 22">
            <a:extLst>
              <a:ext uri="{FF2B5EF4-FFF2-40B4-BE49-F238E27FC236}">
                <a16:creationId xmlns:a16="http://schemas.microsoft.com/office/drawing/2014/main" id="{FBB0933B-9E23-58FC-02D3-B717E47604B5}"/>
              </a:ext>
            </a:extLst>
          </p:cNvPr>
          <p:cNvSpPr/>
          <p:nvPr userDrawn="1"/>
        </p:nvSpPr>
        <p:spPr>
          <a:xfrm>
            <a:off x="12428049" y="3199430"/>
            <a:ext cx="185051" cy="185051"/>
          </a:xfrm>
          <a:prstGeom prst="ellipse">
            <a:avLst/>
          </a:prstGeom>
          <a:solidFill>
            <a:srgbClr val="EF42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4" name="TextBox 23">
            <a:extLst>
              <a:ext uri="{FF2B5EF4-FFF2-40B4-BE49-F238E27FC236}">
                <a16:creationId xmlns:a16="http://schemas.microsoft.com/office/drawing/2014/main" id="{6321E72E-23B3-F8F2-4E14-C5BC29E227C0}"/>
              </a:ext>
            </a:extLst>
          </p:cNvPr>
          <p:cNvSpPr txBox="1"/>
          <p:nvPr userDrawn="1"/>
        </p:nvSpPr>
        <p:spPr>
          <a:xfrm>
            <a:off x="12622637" y="3444646"/>
            <a:ext cx="1078992" cy="200055"/>
          </a:xfrm>
          <a:prstGeom prst="rect">
            <a:avLst/>
          </a:prstGeom>
          <a:noFill/>
        </p:spPr>
        <p:txBody>
          <a:bodyPr wrap="square" rtlCol="0">
            <a:spAutoFit/>
          </a:bodyPr>
          <a:lstStyle/>
          <a:p>
            <a:r>
              <a:rPr lang="en-NO" sz="700" dirty="0"/>
              <a:t>Arendal lys rød</a:t>
            </a:r>
          </a:p>
        </p:txBody>
      </p:sp>
      <p:sp>
        <p:nvSpPr>
          <p:cNvPr id="25" name="TextBox 24">
            <a:extLst>
              <a:ext uri="{FF2B5EF4-FFF2-40B4-BE49-F238E27FC236}">
                <a16:creationId xmlns:a16="http://schemas.microsoft.com/office/drawing/2014/main" id="{B8D93D9F-C6BB-E099-E722-DEECF87A45D3}"/>
              </a:ext>
            </a:extLst>
          </p:cNvPr>
          <p:cNvSpPr txBox="1"/>
          <p:nvPr userDrawn="1"/>
        </p:nvSpPr>
        <p:spPr>
          <a:xfrm>
            <a:off x="12622637" y="3702782"/>
            <a:ext cx="1078992" cy="200055"/>
          </a:xfrm>
          <a:prstGeom prst="rect">
            <a:avLst/>
          </a:prstGeom>
          <a:noFill/>
        </p:spPr>
        <p:txBody>
          <a:bodyPr wrap="square" rtlCol="0">
            <a:spAutoFit/>
          </a:bodyPr>
          <a:lstStyle/>
          <a:p>
            <a:r>
              <a:rPr lang="en-NO" sz="700" dirty="0"/>
              <a:t>Arendal brun</a:t>
            </a:r>
          </a:p>
        </p:txBody>
      </p:sp>
      <p:sp>
        <p:nvSpPr>
          <p:cNvPr id="26" name="TextBox 25">
            <a:extLst>
              <a:ext uri="{FF2B5EF4-FFF2-40B4-BE49-F238E27FC236}">
                <a16:creationId xmlns:a16="http://schemas.microsoft.com/office/drawing/2014/main" id="{EC232291-26EA-74CA-3685-698C08AB4F44}"/>
              </a:ext>
            </a:extLst>
          </p:cNvPr>
          <p:cNvSpPr txBox="1"/>
          <p:nvPr userDrawn="1"/>
        </p:nvSpPr>
        <p:spPr>
          <a:xfrm>
            <a:off x="12622637" y="3953830"/>
            <a:ext cx="1078992" cy="200055"/>
          </a:xfrm>
          <a:prstGeom prst="rect">
            <a:avLst/>
          </a:prstGeom>
          <a:noFill/>
        </p:spPr>
        <p:txBody>
          <a:bodyPr wrap="square" rtlCol="0">
            <a:spAutoFit/>
          </a:bodyPr>
          <a:lstStyle/>
          <a:p>
            <a:r>
              <a:rPr lang="en-NO" sz="700" dirty="0"/>
              <a:t>Arendal gul</a:t>
            </a:r>
          </a:p>
        </p:txBody>
      </p:sp>
      <p:sp>
        <p:nvSpPr>
          <p:cNvPr id="27" name="TextBox 26">
            <a:extLst>
              <a:ext uri="{FF2B5EF4-FFF2-40B4-BE49-F238E27FC236}">
                <a16:creationId xmlns:a16="http://schemas.microsoft.com/office/drawing/2014/main" id="{C8666031-A302-BFBC-C4CA-0185B4A8A63A}"/>
              </a:ext>
            </a:extLst>
          </p:cNvPr>
          <p:cNvSpPr txBox="1"/>
          <p:nvPr userDrawn="1"/>
        </p:nvSpPr>
        <p:spPr>
          <a:xfrm>
            <a:off x="12622637" y="4193350"/>
            <a:ext cx="1078992" cy="200055"/>
          </a:xfrm>
          <a:prstGeom prst="rect">
            <a:avLst/>
          </a:prstGeom>
          <a:noFill/>
        </p:spPr>
        <p:txBody>
          <a:bodyPr wrap="square" rtlCol="0">
            <a:spAutoFit/>
          </a:bodyPr>
          <a:lstStyle/>
          <a:p>
            <a:r>
              <a:rPr lang="en-NO" sz="700" dirty="0"/>
              <a:t>Arendal lys gul</a:t>
            </a:r>
          </a:p>
        </p:txBody>
      </p:sp>
      <p:sp>
        <p:nvSpPr>
          <p:cNvPr id="28" name="TextBox 27">
            <a:extLst>
              <a:ext uri="{FF2B5EF4-FFF2-40B4-BE49-F238E27FC236}">
                <a16:creationId xmlns:a16="http://schemas.microsoft.com/office/drawing/2014/main" id="{2C6345EC-2A07-AB7E-DD8B-628C39E2F351}"/>
              </a:ext>
            </a:extLst>
          </p:cNvPr>
          <p:cNvSpPr txBox="1"/>
          <p:nvPr userDrawn="1"/>
        </p:nvSpPr>
        <p:spPr>
          <a:xfrm>
            <a:off x="12622637" y="4436494"/>
            <a:ext cx="1078992" cy="200055"/>
          </a:xfrm>
          <a:prstGeom prst="rect">
            <a:avLst/>
          </a:prstGeom>
          <a:noFill/>
        </p:spPr>
        <p:txBody>
          <a:bodyPr wrap="square" rtlCol="0">
            <a:spAutoFit/>
          </a:bodyPr>
          <a:lstStyle/>
          <a:p>
            <a:r>
              <a:rPr lang="en-NO" sz="700" dirty="0"/>
              <a:t>Arendal lys grønn</a:t>
            </a:r>
          </a:p>
        </p:txBody>
      </p:sp>
      <p:sp>
        <p:nvSpPr>
          <p:cNvPr id="29" name="Oval 28">
            <a:extLst>
              <a:ext uri="{FF2B5EF4-FFF2-40B4-BE49-F238E27FC236}">
                <a16:creationId xmlns:a16="http://schemas.microsoft.com/office/drawing/2014/main" id="{DBEDD329-5CB3-2CC7-F1D2-EEF400BC6BDA}"/>
              </a:ext>
            </a:extLst>
          </p:cNvPr>
          <p:cNvSpPr/>
          <p:nvPr userDrawn="1"/>
        </p:nvSpPr>
        <p:spPr>
          <a:xfrm>
            <a:off x="12428049" y="3463551"/>
            <a:ext cx="185051" cy="185051"/>
          </a:xfrm>
          <a:prstGeom prst="ellipse">
            <a:avLst/>
          </a:prstGeom>
          <a:solidFill>
            <a:srgbClr val="FFCA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0" name="Oval 29">
            <a:extLst>
              <a:ext uri="{FF2B5EF4-FFF2-40B4-BE49-F238E27FC236}">
                <a16:creationId xmlns:a16="http://schemas.microsoft.com/office/drawing/2014/main" id="{8A2BEC6B-ECB7-7C05-A19C-16DD2581F9C8}"/>
              </a:ext>
            </a:extLst>
          </p:cNvPr>
          <p:cNvSpPr/>
          <p:nvPr userDrawn="1"/>
        </p:nvSpPr>
        <p:spPr>
          <a:xfrm>
            <a:off x="12428049" y="3715576"/>
            <a:ext cx="185051" cy="185051"/>
          </a:xfrm>
          <a:prstGeom prst="ellipse">
            <a:avLst/>
          </a:prstGeom>
          <a:solidFill>
            <a:srgbClr val="663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1" name="Oval 30">
            <a:extLst>
              <a:ext uri="{FF2B5EF4-FFF2-40B4-BE49-F238E27FC236}">
                <a16:creationId xmlns:a16="http://schemas.microsoft.com/office/drawing/2014/main" id="{2AB7EB1E-5290-459A-6C00-8067D157FE56}"/>
              </a:ext>
            </a:extLst>
          </p:cNvPr>
          <p:cNvSpPr/>
          <p:nvPr userDrawn="1"/>
        </p:nvSpPr>
        <p:spPr>
          <a:xfrm>
            <a:off x="12428049" y="3960792"/>
            <a:ext cx="185051" cy="185051"/>
          </a:xfrm>
          <a:prstGeom prst="ellipse">
            <a:avLst/>
          </a:prstGeom>
          <a:solidFill>
            <a:srgbClr val="FDCA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2" name="Oval 31">
            <a:extLst>
              <a:ext uri="{FF2B5EF4-FFF2-40B4-BE49-F238E27FC236}">
                <a16:creationId xmlns:a16="http://schemas.microsoft.com/office/drawing/2014/main" id="{47DC7CF7-8A1E-7C8F-61C1-6BB90D735753}"/>
              </a:ext>
            </a:extLst>
          </p:cNvPr>
          <p:cNvSpPr/>
          <p:nvPr userDrawn="1"/>
        </p:nvSpPr>
        <p:spPr>
          <a:xfrm>
            <a:off x="12428049" y="4204729"/>
            <a:ext cx="185051" cy="185051"/>
          </a:xfrm>
          <a:prstGeom prst="ellipse">
            <a:avLst/>
          </a:prstGeom>
          <a:solidFill>
            <a:srgbClr val="FEE4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3" name="Oval 32">
            <a:extLst>
              <a:ext uri="{FF2B5EF4-FFF2-40B4-BE49-F238E27FC236}">
                <a16:creationId xmlns:a16="http://schemas.microsoft.com/office/drawing/2014/main" id="{EC9227D4-B5D4-3E50-E831-1249ECF0F99A}"/>
              </a:ext>
            </a:extLst>
          </p:cNvPr>
          <p:cNvSpPr/>
          <p:nvPr userDrawn="1"/>
        </p:nvSpPr>
        <p:spPr>
          <a:xfrm>
            <a:off x="12428049" y="4449945"/>
            <a:ext cx="185051" cy="185051"/>
          </a:xfrm>
          <a:prstGeom prst="ellipse">
            <a:avLst/>
          </a:prstGeom>
          <a:solidFill>
            <a:srgbClr val="D8F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4" name="TextBox 33">
            <a:extLst>
              <a:ext uri="{FF2B5EF4-FFF2-40B4-BE49-F238E27FC236}">
                <a16:creationId xmlns:a16="http://schemas.microsoft.com/office/drawing/2014/main" id="{138ED02A-6D98-03FA-7941-40B6F20016E7}"/>
              </a:ext>
            </a:extLst>
          </p:cNvPr>
          <p:cNvSpPr txBox="1"/>
          <p:nvPr userDrawn="1"/>
        </p:nvSpPr>
        <p:spPr>
          <a:xfrm>
            <a:off x="12622637" y="4695161"/>
            <a:ext cx="1078992" cy="200055"/>
          </a:xfrm>
          <a:prstGeom prst="rect">
            <a:avLst/>
          </a:prstGeom>
          <a:noFill/>
        </p:spPr>
        <p:txBody>
          <a:bodyPr wrap="square" rtlCol="0">
            <a:spAutoFit/>
          </a:bodyPr>
          <a:lstStyle/>
          <a:p>
            <a:r>
              <a:rPr lang="en-NO" sz="700" dirty="0"/>
              <a:t>Arendal grønn</a:t>
            </a:r>
          </a:p>
        </p:txBody>
      </p:sp>
      <p:sp>
        <p:nvSpPr>
          <p:cNvPr id="35" name="TextBox 34">
            <a:extLst>
              <a:ext uri="{FF2B5EF4-FFF2-40B4-BE49-F238E27FC236}">
                <a16:creationId xmlns:a16="http://schemas.microsoft.com/office/drawing/2014/main" id="{04D4C349-46FD-2638-D9A4-8274B6618B34}"/>
              </a:ext>
            </a:extLst>
          </p:cNvPr>
          <p:cNvSpPr txBox="1"/>
          <p:nvPr userDrawn="1"/>
        </p:nvSpPr>
        <p:spPr>
          <a:xfrm>
            <a:off x="12622637" y="4953297"/>
            <a:ext cx="1078992" cy="200055"/>
          </a:xfrm>
          <a:prstGeom prst="rect">
            <a:avLst/>
          </a:prstGeom>
          <a:noFill/>
        </p:spPr>
        <p:txBody>
          <a:bodyPr wrap="square" rtlCol="0">
            <a:spAutoFit/>
          </a:bodyPr>
          <a:lstStyle/>
          <a:p>
            <a:r>
              <a:rPr lang="en-NO" sz="700" dirty="0"/>
              <a:t>Arendal mørk grønn</a:t>
            </a:r>
          </a:p>
        </p:txBody>
      </p:sp>
      <p:sp>
        <p:nvSpPr>
          <p:cNvPr id="36" name="Oval 35">
            <a:extLst>
              <a:ext uri="{FF2B5EF4-FFF2-40B4-BE49-F238E27FC236}">
                <a16:creationId xmlns:a16="http://schemas.microsoft.com/office/drawing/2014/main" id="{CC9DE041-1BFE-864F-207E-1D40504EBCCD}"/>
              </a:ext>
            </a:extLst>
          </p:cNvPr>
          <p:cNvSpPr/>
          <p:nvPr userDrawn="1"/>
        </p:nvSpPr>
        <p:spPr>
          <a:xfrm>
            <a:off x="12428049" y="4714066"/>
            <a:ext cx="185051" cy="185051"/>
          </a:xfrm>
          <a:prstGeom prst="ellipse">
            <a:avLst/>
          </a:prstGeom>
          <a:solidFill>
            <a:srgbClr val="64B5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7" name="Oval 36">
            <a:extLst>
              <a:ext uri="{FF2B5EF4-FFF2-40B4-BE49-F238E27FC236}">
                <a16:creationId xmlns:a16="http://schemas.microsoft.com/office/drawing/2014/main" id="{9B336AB1-AA7F-5A77-511A-3A4C6A709C70}"/>
              </a:ext>
            </a:extLst>
          </p:cNvPr>
          <p:cNvSpPr/>
          <p:nvPr userDrawn="1"/>
        </p:nvSpPr>
        <p:spPr>
          <a:xfrm>
            <a:off x="12428049" y="4966091"/>
            <a:ext cx="185051" cy="185051"/>
          </a:xfrm>
          <a:prstGeom prst="ellipse">
            <a:avLst/>
          </a:prstGeom>
          <a:solidFill>
            <a:srgbClr val="255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8" name="TextBox 84">
            <a:extLst>
              <a:ext uri="{FF2B5EF4-FFF2-40B4-BE49-F238E27FC236}">
                <a16:creationId xmlns:a16="http://schemas.microsoft.com/office/drawing/2014/main" id="{24EBCE29-EBF4-3E7F-6304-A3CF82F0FA3B}"/>
              </a:ext>
            </a:extLst>
          </p:cNvPr>
          <p:cNvSpPr txBox="1"/>
          <p:nvPr userDrawn="1"/>
        </p:nvSpPr>
        <p:spPr>
          <a:xfrm>
            <a:off x="-932541" y="-11030"/>
            <a:ext cx="1078992" cy="276999"/>
          </a:xfrm>
          <a:prstGeom prst="rect">
            <a:avLst/>
          </a:prstGeom>
          <a:noFill/>
        </p:spPr>
        <p:txBody>
          <a:bodyPr wrap="square" rtlCol="0">
            <a:spAutoFit/>
          </a:bodyPr>
          <a:lstStyle/>
          <a:p>
            <a:r>
              <a:rPr lang="nb-NO" sz="1200" b="1" dirty="0"/>
              <a:t>Flere maler</a:t>
            </a:r>
            <a:endParaRPr lang="en-NO" sz="1200" b="1" dirty="0"/>
          </a:p>
        </p:txBody>
      </p:sp>
      <p:pic>
        <p:nvPicPr>
          <p:cNvPr id="39" name="Bilde 38" descr="Et bilde som inneholder tekst, skjermbilde, Font, Grafikk&#10;&#10;Automatisk generert beskrivelse">
            <a:extLst>
              <a:ext uri="{FF2B5EF4-FFF2-40B4-BE49-F238E27FC236}">
                <a16:creationId xmlns:a16="http://schemas.microsoft.com/office/drawing/2014/main" id="{A0017FD5-5A18-9415-3F30-90E440E1D742}"/>
              </a:ext>
            </a:extLst>
          </p:cNvPr>
          <p:cNvPicPr>
            <a:picLocks noChangeAspect="1"/>
          </p:cNvPicPr>
          <p:nvPr userDrawn="1"/>
        </p:nvPicPr>
        <p:blipFill>
          <a:blip r:embed="rId7">
            <a:extLst>
              <a:ext uri="{28A0092B-C50C-407E-A947-70E740481C1C}">
                <a14:useLocalDpi xmlns:a14="http://schemas.microsoft.com/office/drawing/2010/main" val="0"/>
              </a:ext>
            </a:extLst>
          </a:blip>
          <a:srcRect l="34448" t="27311" r="31088" b="16312"/>
          <a:stretch/>
        </p:blipFill>
        <p:spPr>
          <a:xfrm>
            <a:off x="-838199" y="284455"/>
            <a:ext cx="737910" cy="1207063"/>
          </a:xfrm>
          <a:prstGeom prst="rect">
            <a:avLst/>
          </a:prstGeom>
        </p:spPr>
      </p:pic>
    </p:spTree>
    <p:extLst>
      <p:ext uri="{BB962C8B-B14F-4D97-AF65-F5344CB8AC3E}">
        <p14:creationId xmlns:p14="http://schemas.microsoft.com/office/powerpoint/2010/main" val="3968269793"/>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Lst>
  <p:txStyles>
    <p:titleStyle>
      <a:lvl1pPr marL="0" marR="0" lvl="0" indent="0" algn="l" defTabSz="914400" rtl="0" eaLnBrk="1" fontAlgn="auto" hangingPunct="1">
        <a:lnSpc>
          <a:spcPct val="90000"/>
        </a:lnSpc>
        <a:spcBef>
          <a:spcPts val="0"/>
        </a:spcBef>
        <a:spcAft>
          <a:spcPts val="0"/>
        </a:spcAft>
        <a:buNone/>
        <a:tabLst/>
        <a:defRPr lang="en-US" sz="4400" b="0" i="0" u="none" strike="noStrike" kern="1200" cap="none" spc="0" baseline="0">
          <a:solidFill>
            <a:schemeClr val="tx1"/>
          </a:solidFill>
          <a:uFillTx/>
          <a:latin typeface="Source Sans Pro"/>
        </a:defRPr>
      </a:lvl1pPr>
    </p:titleStyle>
    <p:bodyStyle>
      <a:lvl1pPr marL="228600" marR="0" lvl="0" indent="-228600" algn="l" defTabSz="914400" rtl="0" eaLnBrk="1"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1731"/>
          </a:solidFill>
          <a:uFillTx/>
          <a:latin typeface="Aptos"/>
        </a:defRPr>
      </a:lvl1pPr>
      <a:lvl2pPr marL="685800" marR="0" lvl="1" indent="-228600" algn="l" defTabSz="914400" rtl="0" eaLnBrk="1"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1731"/>
          </a:solidFill>
          <a:uFillTx/>
          <a:latin typeface="Aptos"/>
        </a:defRPr>
      </a:lvl2pPr>
      <a:lvl3pPr marL="1143000" marR="0" lvl="2" indent="-228600" algn="l" defTabSz="914400" rtl="0" eaLnBrk="1"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1731"/>
          </a:solidFill>
          <a:uFillTx/>
          <a:latin typeface="Aptos"/>
        </a:defRPr>
      </a:lvl3pPr>
      <a:lvl4pPr marL="1600200" marR="0" lvl="3"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4pPr>
      <a:lvl5pPr marL="2057400" marR="0" lvl="4"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D1F061-1112-18C5-62CE-B9D53BA9C664}"/>
              </a:ext>
            </a:extLst>
          </p:cNvPr>
          <p:cNvSpPr txBox="1"/>
          <p:nvPr userDrawn="1"/>
        </p:nvSpPr>
        <p:spPr>
          <a:xfrm>
            <a:off x="12622637" y="393495"/>
            <a:ext cx="1078992" cy="200055"/>
          </a:xfrm>
          <a:prstGeom prst="rect">
            <a:avLst/>
          </a:prstGeom>
          <a:noFill/>
        </p:spPr>
        <p:txBody>
          <a:bodyPr wrap="square" rtlCol="0">
            <a:spAutoFit/>
          </a:bodyPr>
          <a:lstStyle/>
          <a:p>
            <a:r>
              <a:rPr lang="en-NO" sz="700" dirty="0"/>
              <a:t>Arendal sort</a:t>
            </a:r>
          </a:p>
        </p:txBody>
      </p:sp>
      <p:sp>
        <p:nvSpPr>
          <p:cNvPr id="3" name="TextBox 2">
            <a:extLst>
              <a:ext uri="{FF2B5EF4-FFF2-40B4-BE49-F238E27FC236}">
                <a16:creationId xmlns:a16="http://schemas.microsoft.com/office/drawing/2014/main" id="{73A6E949-5F28-C912-308D-A9877D1BBEAD}"/>
              </a:ext>
            </a:extLst>
          </p:cNvPr>
          <p:cNvSpPr txBox="1"/>
          <p:nvPr userDrawn="1"/>
        </p:nvSpPr>
        <p:spPr>
          <a:xfrm>
            <a:off x="12622637" y="651631"/>
            <a:ext cx="1078992" cy="200055"/>
          </a:xfrm>
          <a:prstGeom prst="rect">
            <a:avLst/>
          </a:prstGeom>
          <a:noFill/>
        </p:spPr>
        <p:txBody>
          <a:bodyPr wrap="square" rtlCol="0">
            <a:spAutoFit/>
          </a:bodyPr>
          <a:lstStyle/>
          <a:p>
            <a:r>
              <a:rPr lang="en-NO" sz="700" dirty="0"/>
              <a:t>Arendal blå</a:t>
            </a:r>
          </a:p>
        </p:txBody>
      </p:sp>
      <p:sp>
        <p:nvSpPr>
          <p:cNvPr id="4" name="TextBox 3">
            <a:extLst>
              <a:ext uri="{FF2B5EF4-FFF2-40B4-BE49-F238E27FC236}">
                <a16:creationId xmlns:a16="http://schemas.microsoft.com/office/drawing/2014/main" id="{F4FFDE0B-EB60-C456-CD68-93D54E28E75A}"/>
              </a:ext>
            </a:extLst>
          </p:cNvPr>
          <p:cNvSpPr txBox="1"/>
          <p:nvPr userDrawn="1"/>
        </p:nvSpPr>
        <p:spPr>
          <a:xfrm>
            <a:off x="12622637" y="902679"/>
            <a:ext cx="1078992" cy="200055"/>
          </a:xfrm>
          <a:prstGeom prst="rect">
            <a:avLst/>
          </a:prstGeom>
          <a:noFill/>
        </p:spPr>
        <p:txBody>
          <a:bodyPr wrap="square" rtlCol="0">
            <a:spAutoFit/>
          </a:bodyPr>
          <a:lstStyle/>
          <a:p>
            <a:r>
              <a:rPr lang="en-NO" sz="700" dirty="0"/>
              <a:t>Arendal lys blå</a:t>
            </a:r>
          </a:p>
        </p:txBody>
      </p:sp>
      <p:sp>
        <p:nvSpPr>
          <p:cNvPr id="5" name="TextBox 4">
            <a:extLst>
              <a:ext uri="{FF2B5EF4-FFF2-40B4-BE49-F238E27FC236}">
                <a16:creationId xmlns:a16="http://schemas.microsoft.com/office/drawing/2014/main" id="{34F1B6A0-92E3-8968-20A3-7F5E5D89BDE0}"/>
              </a:ext>
            </a:extLst>
          </p:cNvPr>
          <p:cNvSpPr txBox="1"/>
          <p:nvPr userDrawn="1"/>
        </p:nvSpPr>
        <p:spPr>
          <a:xfrm>
            <a:off x="12622637" y="1142199"/>
            <a:ext cx="1078992" cy="200055"/>
          </a:xfrm>
          <a:prstGeom prst="rect">
            <a:avLst/>
          </a:prstGeom>
          <a:noFill/>
        </p:spPr>
        <p:txBody>
          <a:bodyPr wrap="square" rtlCol="0">
            <a:spAutoFit/>
          </a:bodyPr>
          <a:lstStyle/>
          <a:p>
            <a:r>
              <a:rPr lang="en-NO" sz="700" dirty="0"/>
              <a:t>Arendal mørk blå</a:t>
            </a:r>
          </a:p>
        </p:txBody>
      </p:sp>
      <p:sp>
        <p:nvSpPr>
          <p:cNvPr id="6" name="TextBox 5">
            <a:extLst>
              <a:ext uri="{FF2B5EF4-FFF2-40B4-BE49-F238E27FC236}">
                <a16:creationId xmlns:a16="http://schemas.microsoft.com/office/drawing/2014/main" id="{36603A8C-0FEF-1024-8146-CFCC22D765AF}"/>
              </a:ext>
            </a:extLst>
          </p:cNvPr>
          <p:cNvSpPr txBox="1"/>
          <p:nvPr userDrawn="1"/>
        </p:nvSpPr>
        <p:spPr>
          <a:xfrm>
            <a:off x="12622637" y="1385343"/>
            <a:ext cx="1078992" cy="200055"/>
          </a:xfrm>
          <a:prstGeom prst="rect">
            <a:avLst/>
          </a:prstGeom>
          <a:noFill/>
        </p:spPr>
        <p:txBody>
          <a:bodyPr wrap="square" rtlCol="0">
            <a:spAutoFit/>
          </a:bodyPr>
          <a:lstStyle/>
          <a:p>
            <a:r>
              <a:rPr lang="en-NO" sz="700" dirty="0"/>
              <a:t>Arendal sand</a:t>
            </a:r>
          </a:p>
        </p:txBody>
      </p:sp>
      <p:sp>
        <p:nvSpPr>
          <p:cNvPr id="7" name="TextBox 6">
            <a:extLst>
              <a:ext uri="{FF2B5EF4-FFF2-40B4-BE49-F238E27FC236}">
                <a16:creationId xmlns:a16="http://schemas.microsoft.com/office/drawing/2014/main" id="{5999CD57-DF38-F293-BB3D-2F6EE2316080}"/>
              </a:ext>
            </a:extLst>
          </p:cNvPr>
          <p:cNvSpPr txBox="1"/>
          <p:nvPr userDrawn="1"/>
        </p:nvSpPr>
        <p:spPr>
          <a:xfrm>
            <a:off x="12327466" y="13516"/>
            <a:ext cx="1078992" cy="276999"/>
          </a:xfrm>
          <a:prstGeom prst="rect">
            <a:avLst/>
          </a:prstGeom>
          <a:noFill/>
        </p:spPr>
        <p:txBody>
          <a:bodyPr wrap="square" rtlCol="0">
            <a:spAutoFit/>
          </a:bodyPr>
          <a:lstStyle/>
          <a:p>
            <a:r>
              <a:rPr lang="en-NO" sz="1200" b="1" dirty="0"/>
              <a:t>Hovedfarger</a:t>
            </a:r>
          </a:p>
        </p:txBody>
      </p:sp>
      <p:sp>
        <p:nvSpPr>
          <p:cNvPr id="8" name="TextBox 7">
            <a:extLst>
              <a:ext uri="{FF2B5EF4-FFF2-40B4-BE49-F238E27FC236}">
                <a16:creationId xmlns:a16="http://schemas.microsoft.com/office/drawing/2014/main" id="{92920AEA-0E93-AEFB-1E49-76C9DA4269B8}"/>
              </a:ext>
            </a:extLst>
          </p:cNvPr>
          <p:cNvSpPr txBox="1"/>
          <p:nvPr userDrawn="1"/>
        </p:nvSpPr>
        <p:spPr>
          <a:xfrm>
            <a:off x="12327466" y="1872980"/>
            <a:ext cx="1406822" cy="276999"/>
          </a:xfrm>
          <a:prstGeom prst="rect">
            <a:avLst/>
          </a:prstGeom>
          <a:noFill/>
        </p:spPr>
        <p:txBody>
          <a:bodyPr wrap="square" rtlCol="0">
            <a:spAutoFit/>
          </a:bodyPr>
          <a:lstStyle/>
          <a:p>
            <a:r>
              <a:rPr lang="en-NO" sz="1200" b="1" dirty="0"/>
              <a:t>Sekundærfarger</a:t>
            </a:r>
          </a:p>
        </p:txBody>
      </p:sp>
      <p:sp>
        <p:nvSpPr>
          <p:cNvPr id="9" name="Oval 8">
            <a:extLst>
              <a:ext uri="{FF2B5EF4-FFF2-40B4-BE49-F238E27FC236}">
                <a16:creationId xmlns:a16="http://schemas.microsoft.com/office/drawing/2014/main" id="{7E27A0FC-78C2-3136-657B-DB58852BB4DC}"/>
              </a:ext>
            </a:extLst>
          </p:cNvPr>
          <p:cNvSpPr/>
          <p:nvPr userDrawn="1"/>
        </p:nvSpPr>
        <p:spPr>
          <a:xfrm>
            <a:off x="12428049" y="412400"/>
            <a:ext cx="185051" cy="185051"/>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0" name="Oval 9">
            <a:extLst>
              <a:ext uri="{FF2B5EF4-FFF2-40B4-BE49-F238E27FC236}">
                <a16:creationId xmlns:a16="http://schemas.microsoft.com/office/drawing/2014/main" id="{08158D48-29F3-1BAF-A999-FA8DA1303682}"/>
              </a:ext>
            </a:extLst>
          </p:cNvPr>
          <p:cNvSpPr/>
          <p:nvPr userDrawn="1"/>
        </p:nvSpPr>
        <p:spPr>
          <a:xfrm>
            <a:off x="12428049" y="664425"/>
            <a:ext cx="185051" cy="18505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1" name="Oval 10">
            <a:extLst>
              <a:ext uri="{FF2B5EF4-FFF2-40B4-BE49-F238E27FC236}">
                <a16:creationId xmlns:a16="http://schemas.microsoft.com/office/drawing/2014/main" id="{27A6CDBA-2906-C3FE-D93D-1EE7A165E66E}"/>
              </a:ext>
            </a:extLst>
          </p:cNvPr>
          <p:cNvSpPr/>
          <p:nvPr userDrawn="1"/>
        </p:nvSpPr>
        <p:spPr>
          <a:xfrm>
            <a:off x="12428049" y="909641"/>
            <a:ext cx="185051" cy="18505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2" name="Oval 11">
            <a:extLst>
              <a:ext uri="{FF2B5EF4-FFF2-40B4-BE49-F238E27FC236}">
                <a16:creationId xmlns:a16="http://schemas.microsoft.com/office/drawing/2014/main" id="{CA36A484-2751-1E82-B2AE-A20CFBF70D10}"/>
              </a:ext>
            </a:extLst>
          </p:cNvPr>
          <p:cNvSpPr/>
          <p:nvPr userDrawn="1"/>
        </p:nvSpPr>
        <p:spPr>
          <a:xfrm>
            <a:off x="12428049" y="1153578"/>
            <a:ext cx="185051" cy="185051"/>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3" name="Oval 12">
            <a:extLst>
              <a:ext uri="{FF2B5EF4-FFF2-40B4-BE49-F238E27FC236}">
                <a16:creationId xmlns:a16="http://schemas.microsoft.com/office/drawing/2014/main" id="{5349D61F-3562-B4F2-E23D-AF2CFA7839C0}"/>
              </a:ext>
            </a:extLst>
          </p:cNvPr>
          <p:cNvSpPr/>
          <p:nvPr userDrawn="1"/>
        </p:nvSpPr>
        <p:spPr>
          <a:xfrm>
            <a:off x="12428049" y="1398794"/>
            <a:ext cx="185051" cy="185051"/>
          </a:xfrm>
          <a:prstGeom prst="ellipse">
            <a:avLst/>
          </a:prstGeom>
          <a:solidFill>
            <a:srgbClr val="F7EA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4" name="TextBox 13">
            <a:extLst>
              <a:ext uri="{FF2B5EF4-FFF2-40B4-BE49-F238E27FC236}">
                <a16:creationId xmlns:a16="http://schemas.microsoft.com/office/drawing/2014/main" id="{7830AA66-1BA5-306C-8C03-642DF43DA2CF}"/>
              </a:ext>
            </a:extLst>
          </p:cNvPr>
          <p:cNvSpPr txBox="1"/>
          <p:nvPr userDrawn="1"/>
        </p:nvSpPr>
        <p:spPr>
          <a:xfrm>
            <a:off x="12622637" y="2194131"/>
            <a:ext cx="1078992" cy="200055"/>
          </a:xfrm>
          <a:prstGeom prst="rect">
            <a:avLst/>
          </a:prstGeom>
          <a:noFill/>
        </p:spPr>
        <p:txBody>
          <a:bodyPr wrap="square" rtlCol="0">
            <a:spAutoFit/>
          </a:bodyPr>
          <a:lstStyle/>
          <a:p>
            <a:r>
              <a:rPr lang="en-NO" sz="700" dirty="0"/>
              <a:t>Arendal lys grå</a:t>
            </a:r>
          </a:p>
        </p:txBody>
      </p:sp>
      <p:sp>
        <p:nvSpPr>
          <p:cNvPr id="15" name="TextBox 14">
            <a:extLst>
              <a:ext uri="{FF2B5EF4-FFF2-40B4-BE49-F238E27FC236}">
                <a16:creationId xmlns:a16="http://schemas.microsoft.com/office/drawing/2014/main" id="{8E667AAC-B409-74ED-6C53-D7B5BB07E1DE}"/>
              </a:ext>
            </a:extLst>
          </p:cNvPr>
          <p:cNvSpPr txBox="1"/>
          <p:nvPr userDrawn="1"/>
        </p:nvSpPr>
        <p:spPr>
          <a:xfrm>
            <a:off x="12622637" y="2452267"/>
            <a:ext cx="1078992" cy="200055"/>
          </a:xfrm>
          <a:prstGeom prst="rect">
            <a:avLst/>
          </a:prstGeom>
          <a:noFill/>
        </p:spPr>
        <p:txBody>
          <a:bodyPr wrap="square" rtlCol="0">
            <a:spAutoFit/>
          </a:bodyPr>
          <a:lstStyle/>
          <a:p>
            <a:r>
              <a:rPr lang="en-NO" sz="700" dirty="0"/>
              <a:t>Arendal medium grå</a:t>
            </a:r>
          </a:p>
        </p:txBody>
      </p:sp>
      <p:sp>
        <p:nvSpPr>
          <p:cNvPr id="16" name="TextBox 15">
            <a:extLst>
              <a:ext uri="{FF2B5EF4-FFF2-40B4-BE49-F238E27FC236}">
                <a16:creationId xmlns:a16="http://schemas.microsoft.com/office/drawing/2014/main" id="{A80772D5-2A36-F7BC-1498-57E42C35EC38}"/>
              </a:ext>
            </a:extLst>
          </p:cNvPr>
          <p:cNvSpPr txBox="1"/>
          <p:nvPr userDrawn="1"/>
        </p:nvSpPr>
        <p:spPr>
          <a:xfrm>
            <a:off x="12622637" y="2703315"/>
            <a:ext cx="1078992" cy="200055"/>
          </a:xfrm>
          <a:prstGeom prst="rect">
            <a:avLst/>
          </a:prstGeom>
          <a:noFill/>
        </p:spPr>
        <p:txBody>
          <a:bodyPr wrap="square" rtlCol="0">
            <a:spAutoFit/>
          </a:bodyPr>
          <a:lstStyle/>
          <a:p>
            <a:r>
              <a:rPr lang="en-NO" sz="700" dirty="0"/>
              <a:t>Arendal mørk grå</a:t>
            </a:r>
          </a:p>
        </p:txBody>
      </p:sp>
      <p:sp>
        <p:nvSpPr>
          <p:cNvPr id="17" name="TextBox 16">
            <a:extLst>
              <a:ext uri="{FF2B5EF4-FFF2-40B4-BE49-F238E27FC236}">
                <a16:creationId xmlns:a16="http://schemas.microsoft.com/office/drawing/2014/main" id="{838AA1FB-1793-72BD-5A80-B50F85916E4F}"/>
              </a:ext>
            </a:extLst>
          </p:cNvPr>
          <p:cNvSpPr txBox="1"/>
          <p:nvPr userDrawn="1"/>
        </p:nvSpPr>
        <p:spPr>
          <a:xfrm>
            <a:off x="12622637" y="2942835"/>
            <a:ext cx="1078992" cy="200055"/>
          </a:xfrm>
          <a:prstGeom prst="rect">
            <a:avLst/>
          </a:prstGeom>
          <a:noFill/>
        </p:spPr>
        <p:txBody>
          <a:bodyPr wrap="square" rtlCol="0">
            <a:spAutoFit/>
          </a:bodyPr>
          <a:lstStyle/>
          <a:p>
            <a:r>
              <a:rPr lang="en-NO" sz="700" dirty="0"/>
              <a:t>Arendal mørk rød</a:t>
            </a:r>
          </a:p>
        </p:txBody>
      </p:sp>
      <p:sp>
        <p:nvSpPr>
          <p:cNvPr id="18" name="TextBox 17">
            <a:extLst>
              <a:ext uri="{FF2B5EF4-FFF2-40B4-BE49-F238E27FC236}">
                <a16:creationId xmlns:a16="http://schemas.microsoft.com/office/drawing/2014/main" id="{654B1DDD-B8BE-8F81-F55B-FC19A00B4F73}"/>
              </a:ext>
            </a:extLst>
          </p:cNvPr>
          <p:cNvSpPr txBox="1"/>
          <p:nvPr userDrawn="1"/>
        </p:nvSpPr>
        <p:spPr>
          <a:xfrm>
            <a:off x="12622637" y="3185979"/>
            <a:ext cx="1078992" cy="200055"/>
          </a:xfrm>
          <a:prstGeom prst="rect">
            <a:avLst/>
          </a:prstGeom>
          <a:noFill/>
        </p:spPr>
        <p:txBody>
          <a:bodyPr wrap="square" rtlCol="0">
            <a:spAutoFit/>
          </a:bodyPr>
          <a:lstStyle/>
          <a:p>
            <a:r>
              <a:rPr lang="en-NO" sz="700" dirty="0"/>
              <a:t>Arendal rød</a:t>
            </a:r>
          </a:p>
        </p:txBody>
      </p:sp>
      <p:sp>
        <p:nvSpPr>
          <p:cNvPr id="19" name="Oval 18">
            <a:extLst>
              <a:ext uri="{FF2B5EF4-FFF2-40B4-BE49-F238E27FC236}">
                <a16:creationId xmlns:a16="http://schemas.microsoft.com/office/drawing/2014/main" id="{B3423B4C-9A95-440B-B173-741F112AF91F}"/>
              </a:ext>
            </a:extLst>
          </p:cNvPr>
          <p:cNvSpPr/>
          <p:nvPr userDrawn="1"/>
        </p:nvSpPr>
        <p:spPr>
          <a:xfrm>
            <a:off x="12428049" y="2218774"/>
            <a:ext cx="185051" cy="185051"/>
          </a:xfrm>
          <a:prstGeom prst="ellipse">
            <a:avLst/>
          </a:prstGeom>
          <a:solidFill>
            <a:srgbClr val="EDEDED"/>
          </a:solidFill>
          <a:ln>
            <a:noFill/>
          </a:ln>
          <a:effectLst>
            <a:outerShdw blurRad="63500" sx="102000" sy="102000" algn="ctr" rotWithShape="0">
              <a:prstClr val="black">
                <a:alpha val="20039"/>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0" name="Oval 19">
            <a:extLst>
              <a:ext uri="{FF2B5EF4-FFF2-40B4-BE49-F238E27FC236}">
                <a16:creationId xmlns:a16="http://schemas.microsoft.com/office/drawing/2014/main" id="{BD9B70B9-37B9-BC12-A8C5-F6CFE03AFFD0}"/>
              </a:ext>
            </a:extLst>
          </p:cNvPr>
          <p:cNvSpPr/>
          <p:nvPr userDrawn="1"/>
        </p:nvSpPr>
        <p:spPr>
          <a:xfrm>
            <a:off x="12428049" y="2465061"/>
            <a:ext cx="185051" cy="185051"/>
          </a:xfrm>
          <a:prstGeom prst="ellipse">
            <a:avLst/>
          </a:prstGeom>
          <a:solidFill>
            <a:srgbClr val="99A2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1" name="Oval 20">
            <a:extLst>
              <a:ext uri="{FF2B5EF4-FFF2-40B4-BE49-F238E27FC236}">
                <a16:creationId xmlns:a16="http://schemas.microsoft.com/office/drawing/2014/main" id="{77C6F507-05CC-DB85-1A7B-A8F0B503EE57}"/>
              </a:ext>
            </a:extLst>
          </p:cNvPr>
          <p:cNvSpPr/>
          <p:nvPr userDrawn="1"/>
        </p:nvSpPr>
        <p:spPr>
          <a:xfrm>
            <a:off x="12428049" y="2710277"/>
            <a:ext cx="185051" cy="185051"/>
          </a:xfrm>
          <a:prstGeom prst="ellipse">
            <a:avLst/>
          </a:prstGeom>
          <a:solidFill>
            <a:srgbClr val="5F64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2" name="Oval 21">
            <a:extLst>
              <a:ext uri="{FF2B5EF4-FFF2-40B4-BE49-F238E27FC236}">
                <a16:creationId xmlns:a16="http://schemas.microsoft.com/office/drawing/2014/main" id="{4F065FDB-A96F-AFF0-999A-00FC338F05EB}"/>
              </a:ext>
            </a:extLst>
          </p:cNvPr>
          <p:cNvSpPr/>
          <p:nvPr userDrawn="1"/>
        </p:nvSpPr>
        <p:spPr>
          <a:xfrm>
            <a:off x="12428049" y="2954214"/>
            <a:ext cx="185051" cy="185051"/>
          </a:xfrm>
          <a:prstGeom prst="ellipse">
            <a:avLst/>
          </a:prstGeom>
          <a:solidFill>
            <a:srgbClr val="AC0E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3" name="Oval 22">
            <a:extLst>
              <a:ext uri="{FF2B5EF4-FFF2-40B4-BE49-F238E27FC236}">
                <a16:creationId xmlns:a16="http://schemas.microsoft.com/office/drawing/2014/main" id="{6ADE6247-C3E3-DC36-00DE-0196B2D8CBE8}"/>
              </a:ext>
            </a:extLst>
          </p:cNvPr>
          <p:cNvSpPr/>
          <p:nvPr userDrawn="1"/>
        </p:nvSpPr>
        <p:spPr>
          <a:xfrm>
            <a:off x="12428049" y="3199430"/>
            <a:ext cx="185051" cy="185051"/>
          </a:xfrm>
          <a:prstGeom prst="ellipse">
            <a:avLst/>
          </a:prstGeom>
          <a:solidFill>
            <a:srgbClr val="EF42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4" name="TextBox 23">
            <a:extLst>
              <a:ext uri="{FF2B5EF4-FFF2-40B4-BE49-F238E27FC236}">
                <a16:creationId xmlns:a16="http://schemas.microsoft.com/office/drawing/2014/main" id="{5E46B51F-3307-C222-D0E9-531E2D496221}"/>
              </a:ext>
            </a:extLst>
          </p:cNvPr>
          <p:cNvSpPr txBox="1"/>
          <p:nvPr userDrawn="1"/>
        </p:nvSpPr>
        <p:spPr>
          <a:xfrm>
            <a:off x="12622637" y="3444646"/>
            <a:ext cx="1078992" cy="200055"/>
          </a:xfrm>
          <a:prstGeom prst="rect">
            <a:avLst/>
          </a:prstGeom>
          <a:noFill/>
        </p:spPr>
        <p:txBody>
          <a:bodyPr wrap="square" rtlCol="0">
            <a:spAutoFit/>
          </a:bodyPr>
          <a:lstStyle/>
          <a:p>
            <a:r>
              <a:rPr lang="en-NO" sz="700" dirty="0"/>
              <a:t>Arendal lys rød</a:t>
            </a:r>
          </a:p>
        </p:txBody>
      </p:sp>
      <p:sp>
        <p:nvSpPr>
          <p:cNvPr id="25" name="TextBox 24">
            <a:extLst>
              <a:ext uri="{FF2B5EF4-FFF2-40B4-BE49-F238E27FC236}">
                <a16:creationId xmlns:a16="http://schemas.microsoft.com/office/drawing/2014/main" id="{BDFBEA5E-FF11-83DC-7D24-477D053F2234}"/>
              </a:ext>
            </a:extLst>
          </p:cNvPr>
          <p:cNvSpPr txBox="1"/>
          <p:nvPr userDrawn="1"/>
        </p:nvSpPr>
        <p:spPr>
          <a:xfrm>
            <a:off x="12622637" y="3702782"/>
            <a:ext cx="1078992" cy="200055"/>
          </a:xfrm>
          <a:prstGeom prst="rect">
            <a:avLst/>
          </a:prstGeom>
          <a:noFill/>
        </p:spPr>
        <p:txBody>
          <a:bodyPr wrap="square" rtlCol="0">
            <a:spAutoFit/>
          </a:bodyPr>
          <a:lstStyle/>
          <a:p>
            <a:r>
              <a:rPr lang="en-NO" sz="700" dirty="0"/>
              <a:t>Arendal brun</a:t>
            </a:r>
          </a:p>
        </p:txBody>
      </p:sp>
      <p:sp>
        <p:nvSpPr>
          <p:cNvPr id="26" name="TextBox 25">
            <a:extLst>
              <a:ext uri="{FF2B5EF4-FFF2-40B4-BE49-F238E27FC236}">
                <a16:creationId xmlns:a16="http://schemas.microsoft.com/office/drawing/2014/main" id="{0DBF3AF2-6D52-D1B1-7053-914C09186901}"/>
              </a:ext>
            </a:extLst>
          </p:cNvPr>
          <p:cNvSpPr txBox="1"/>
          <p:nvPr userDrawn="1"/>
        </p:nvSpPr>
        <p:spPr>
          <a:xfrm>
            <a:off x="12622637" y="3953830"/>
            <a:ext cx="1078992" cy="200055"/>
          </a:xfrm>
          <a:prstGeom prst="rect">
            <a:avLst/>
          </a:prstGeom>
          <a:noFill/>
        </p:spPr>
        <p:txBody>
          <a:bodyPr wrap="square" rtlCol="0">
            <a:spAutoFit/>
          </a:bodyPr>
          <a:lstStyle/>
          <a:p>
            <a:r>
              <a:rPr lang="en-NO" sz="700" dirty="0"/>
              <a:t>Arendal gul</a:t>
            </a:r>
          </a:p>
        </p:txBody>
      </p:sp>
      <p:sp>
        <p:nvSpPr>
          <p:cNvPr id="27" name="TextBox 26">
            <a:extLst>
              <a:ext uri="{FF2B5EF4-FFF2-40B4-BE49-F238E27FC236}">
                <a16:creationId xmlns:a16="http://schemas.microsoft.com/office/drawing/2014/main" id="{46174FDE-F177-162F-06F4-6E18687AB9C3}"/>
              </a:ext>
            </a:extLst>
          </p:cNvPr>
          <p:cNvSpPr txBox="1"/>
          <p:nvPr userDrawn="1"/>
        </p:nvSpPr>
        <p:spPr>
          <a:xfrm>
            <a:off x="12622637" y="4193350"/>
            <a:ext cx="1078992" cy="200055"/>
          </a:xfrm>
          <a:prstGeom prst="rect">
            <a:avLst/>
          </a:prstGeom>
          <a:noFill/>
        </p:spPr>
        <p:txBody>
          <a:bodyPr wrap="square" rtlCol="0">
            <a:spAutoFit/>
          </a:bodyPr>
          <a:lstStyle/>
          <a:p>
            <a:r>
              <a:rPr lang="en-NO" sz="700" dirty="0"/>
              <a:t>Arendal lys gul</a:t>
            </a:r>
          </a:p>
        </p:txBody>
      </p:sp>
      <p:sp>
        <p:nvSpPr>
          <p:cNvPr id="28" name="TextBox 27">
            <a:extLst>
              <a:ext uri="{FF2B5EF4-FFF2-40B4-BE49-F238E27FC236}">
                <a16:creationId xmlns:a16="http://schemas.microsoft.com/office/drawing/2014/main" id="{1235B5F5-1F6C-03E2-4965-E9F128DB85B2}"/>
              </a:ext>
            </a:extLst>
          </p:cNvPr>
          <p:cNvSpPr txBox="1"/>
          <p:nvPr userDrawn="1"/>
        </p:nvSpPr>
        <p:spPr>
          <a:xfrm>
            <a:off x="12622637" y="4436494"/>
            <a:ext cx="1078992" cy="200055"/>
          </a:xfrm>
          <a:prstGeom prst="rect">
            <a:avLst/>
          </a:prstGeom>
          <a:noFill/>
        </p:spPr>
        <p:txBody>
          <a:bodyPr wrap="square" rtlCol="0">
            <a:spAutoFit/>
          </a:bodyPr>
          <a:lstStyle/>
          <a:p>
            <a:r>
              <a:rPr lang="en-NO" sz="700" dirty="0"/>
              <a:t>Arendal lys grønn</a:t>
            </a:r>
          </a:p>
        </p:txBody>
      </p:sp>
      <p:sp>
        <p:nvSpPr>
          <p:cNvPr id="29" name="Oval 28">
            <a:extLst>
              <a:ext uri="{FF2B5EF4-FFF2-40B4-BE49-F238E27FC236}">
                <a16:creationId xmlns:a16="http://schemas.microsoft.com/office/drawing/2014/main" id="{6F0DF4BE-E7BA-A44C-D7EA-EBDDA54093B4}"/>
              </a:ext>
            </a:extLst>
          </p:cNvPr>
          <p:cNvSpPr/>
          <p:nvPr userDrawn="1"/>
        </p:nvSpPr>
        <p:spPr>
          <a:xfrm>
            <a:off x="12428049" y="3463551"/>
            <a:ext cx="185051" cy="185051"/>
          </a:xfrm>
          <a:prstGeom prst="ellipse">
            <a:avLst/>
          </a:prstGeom>
          <a:solidFill>
            <a:srgbClr val="FFCA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0" name="Oval 29">
            <a:extLst>
              <a:ext uri="{FF2B5EF4-FFF2-40B4-BE49-F238E27FC236}">
                <a16:creationId xmlns:a16="http://schemas.microsoft.com/office/drawing/2014/main" id="{DBE21BC7-ED33-0707-834A-DF69161D2812}"/>
              </a:ext>
            </a:extLst>
          </p:cNvPr>
          <p:cNvSpPr/>
          <p:nvPr userDrawn="1"/>
        </p:nvSpPr>
        <p:spPr>
          <a:xfrm>
            <a:off x="12428049" y="3715576"/>
            <a:ext cx="185051" cy="185051"/>
          </a:xfrm>
          <a:prstGeom prst="ellipse">
            <a:avLst/>
          </a:prstGeom>
          <a:solidFill>
            <a:srgbClr val="663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1" name="Oval 30">
            <a:extLst>
              <a:ext uri="{FF2B5EF4-FFF2-40B4-BE49-F238E27FC236}">
                <a16:creationId xmlns:a16="http://schemas.microsoft.com/office/drawing/2014/main" id="{EEA8E57F-0B4D-825E-AD99-19D0937CDC95}"/>
              </a:ext>
            </a:extLst>
          </p:cNvPr>
          <p:cNvSpPr/>
          <p:nvPr userDrawn="1"/>
        </p:nvSpPr>
        <p:spPr>
          <a:xfrm>
            <a:off x="12428049" y="3960792"/>
            <a:ext cx="185051" cy="185051"/>
          </a:xfrm>
          <a:prstGeom prst="ellipse">
            <a:avLst/>
          </a:prstGeom>
          <a:solidFill>
            <a:srgbClr val="FDCA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2" name="Oval 31">
            <a:extLst>
              <a:ext uri="{FF2B5EF4-FFF2-40B4-BE49-F238E27FC236}">
                <a16:creationId xmlns:a16="http://schemas.microsoft.com/office/drawing/2014/main" id="{AC6C7380-3291-E526-86A2-F492EA61713E}"/>
              </a:ext>
            </a:extLst>
          </p:cNvPr>
          <p:cNvSpPr/>
          <p:nvPr userDrawn="1"/>
        </p:nvSpPr>
        <p:spPr>
          <a:xfrm>
            <a:off x="12428049" y="4204729"/>
            <a:ext cx="185051" cy="185051"/>
          </a:xfrm>
          <a:prstGeom prst="ellipse">
            <a:avLst/>
          </a:prstGeom>
          <a:solidFill>
            <a:srgbClr val="FEE4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3" name="Oval 32">
            <a:extLst>
              <a:ext uri="{FF2B5EF4-FFF2-40B4-BE49-F238E27FC236}">
                <a16:creationId xmlns:a16="http://schemas.microsoft.com/office/drawing/2014/main" id="{89D9D01E-4486-386E-6D93-C519C0447E78}"/>
              </a:ext>
            </a:extLst>
          </p:cNvPr>
          <p:cNvSpPr/>
          <p:nvPr userDrawn="1"/>
        </p:nvSpPr>
        <p:spPr>
          <a:xfrm>
            <a:off x="12428049" y="4449945"/>
            <a:ext cx="185051" cy="185051"/>
          </a:xfrm>
          <a:prstGeom prst="ellipse">
            <a:avLst/>
          </a:prstGeom>
          <a:solidFill>
            <a:srgbClr val="D8F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4" name="TextBox 33">
            <a:extLst>
              <a:ext uri="{FF2B5EF4-FFF2-40B4-BE49-F238E27FC236}">
                <a16:creationId xmlns:a16="http://schemas.microsoft.com/office/drawing/2014/main" id="{AC75E4EC-F7B4-0306-5293-2E26A53A0992}"/>
              </a:ext>
            </a:extLst>
          </p:cNvPr>
          <p:cNvSpPr txBox="1"/>
          <p:nvPr userDrawn="1"/>
        </p:nvSpPr>
        <p:spPr>
          <a:xfrm>
            <a:off x="12622637" y="4695161"/>
            <a:ext cx="1078992" cy="200055"/>
          </a:xfrm>
          <a:prstGeom prst="rect">
            <a:avLst/>
          </a:prstGeom>
          <a:noFill/>
        </p:spPr>
        <p:txBody>
          <a:bodyPr wrap="square" rtlCol="0">
            <a:spAutoFit/>
          </a:bodyPr>
          <a:lstStyle/>
          <a:p>
            <a:r>
              <a:rPr lang="en-NO" sz="700" dirty="0"/>
              <a:t>Arendal grønn</a:t>
            </a:r>
          </a:p>
        </p:txBody>
      </p:sp>
      <p:sp>
        <p:nvSpPr>
          <p:cNvPr id="35" name="TextBox 34">
            <a:extLst>
              <a:ext uri="{FF2B5EF4-FFF2-40B4-BE49-F238E27FC236}">
                <a16:creationId xmlns:a16="http://schemas.microsoft.com/office/drawing/2014/main" id="{174FDED9-F931-31DB-9CA5-9719C3450972}"/>
              </a:ext>
            </a:extLst>
          </p:cNvPr>
          <p:cNvSpPr txBox="1"/>
          <p:nvPr userDrawn="1"/>
        </p:nvSpPr>
        <p:spPr>
          <a:xfrm>
            <a:off x="12622637" y="4953297"/>
            <a:ext cx="1078992" cy="200055"/>
          </a:xfrm>
          <a:prstGeom prst="rect">
            <a:avLst/>
          </a:prstGeom>
          <a:noFill/>
        </p:spPr>
        <p:txBody>
          <a:bodyPr wrap="square" rtlCol="0">
            <a:spAutoFit/>
          </a:bodyPr>
          <a:lstStyle/>
          <a:p>
            <a:r>
              <a:rPr lang="en-NO" sz="700" dirty="0"/>
              <a:t>Arendal mørk grønn</a:t>
            </a:r>
          </a:p>
        </p:txBody>
      </p:sp>
      <p:sp>
        <p:nvSpPr>
          <p:cNvPr id="36" name="Oval 35">
            <a:extLst>
              <a:ext uri="{FF2B5EF4-FFF2-40B4-BE49-F238E27FC236}">
                <a16:creationId xmlns:a16="http://schemas.microsoft.com/office/drawing/2014/main" id="{FC7C961F-AC43-3946-93DD-8109DB4D28F0}"/>
              </a:ext>
            </a:extLst>
          </p:cNvPr>
          <p:cNvSpPr/>
          <p:nvPr userDrawn="1"/>
        </p:nvSpPr>
        <p:spPr>
          <a:xfrm>
            <a:off x="12428049" y="4714066"/>
            <a:ext cx="185051" cy="185051"/>
          </a:xfrm>
          <a:prstGeom prst="ellipse">
            <a:avLst/>
          </a:prstGeom>
          <a:solidFill>
            <a:srgbClr val="64B5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7" name="Oval 36">
            <a:extLst>
              <a:ext uri="{FF2B5EF4-FFF2-40B4-BE49-F238E27FC236}">
                <a16:creationId xmlns:a16="http://schemas.microsoft.com/office/drawing/2014/main" id="{8CE1DCA0-84AF-7B6D-B897-8709CFCDAA2C}"/>
              </a:ext>
            </a:extLst>
          </p:cNvPr>
          <p:cNvSpPr/>
          <p:nvPr userDrawn="1"/>
        </p:nvSpPr>
        <p:spPr>
          <a:xfrm>
            <a:off x="12428049" y="4966091"/>
            <a:ext cx="185051" cy="185051"/>
          </a:xfrm>
          <a:prstGeom prst="ellipse">
            <a:avLst/>
          </a:prstGeom>
          <a:solidFill>
            <a:srgbClr val="255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40" name="TextBox 84">
            <a:extLst>
              <a:ext uri="{FF2B5EF4-FFF2-40B4-BE49-F238E27FC236}">
                <a16:creationId xmlns:a16="http://schemas.microsoft.com/office/drawing/2014/main" id="{4213BB6D-533F-4E24-2AF0-860082AE04FC}"/>
              </a:ext>
            </a:extLst>
          </p:cNvPr>
          <p:cNvSpPr txBox="1"/>
          <p:nvPr userDrawn="1"/>
        </p:nvSpPr>
        <p:spPr>
          <a:xfrm>
            <a:off x="-932541" y="-11030"/>
            <a:ext cx="1078992" cy="276999"/>
          </a:xfrm>
          <a:prstGeom prst="rect">
            <a:avLst/>
          </a:prstGeom>
          <a:noFill/>
        </p:spPr>
        <p:txBody>
          <a:bodyPr wrap="square" rtlCol="0">
            <a:spAutoFit/>
          </a:bodyPr>
          <a:lstStyle/>
          <a:p>
            <a:r>
              <a:rPr lang="nb-NO" sz="1200" b="1" dirty="0"/>
              <a:t>Flere maler</a:t>
            </a:r>
            <a:endParaRPr lang="en-NO" sz="1200" b="1" dirty="0"/>
          </a:p>
        </p:txBody>
      </p:sp>
      <p:pic>
        <p:nvPicPr>
          <p:cNvPr id="41" name="Bilde 40" descr="Et bilde som inneholder tekst, skjermbilde, Font, Grafikk&#10;&#10;Automatisk generert beskrivelse">
            <a:extLst>
              <a:ext uri="{FF2B5EF4-FFF2-40B4-BE49-F238E27FC236}">
                <a16:creationId xmlns:a16="http://schemas.microsoft.com/office/drawing/2014/main" id="{0E978B51-E54C-52C1-2B03-D474DB53EF14}"/>
              </a:ext>
            </a:extLst>
          </p:cNvPr>
          <p:cNvPicPr>
            <a:picLocks noChangeAspect="1"/>
          </p:cNvPicPr>
          <p:nvPr userDrawn="1"/>
        </p:nvPicPr>
        <p:blipFill>
          <a:blip r:embed="rId14">
            <a:extLst>
              <a:ext uri="{28A0092B-C50C-407E-A947-70E740481C1C}">
                <a14:useLocalDpi xmlns:a14="http://schemas.microsoft.com/office/drawing/2010/main" val="0"/>
              </a:ext>
            </a:extLst>
          </a:blip>
          <a:srcRect l="34448" t="27311" r="31088" b="16312"/>
          <a:stretch/>
        </p:blipFill>
        <p:spPr>
          <a:xfrm>
            <a:off x="-838199" y="284455"/>
            <a:ext cx="737910" cy="1207063"/>
          </a:xfrm>
          <a:prstGeom prst="rect">
            <a:avLst/>
          </a:prstGeom>
        </p:spPr>
      </p:pic>
    </p:spTree>
    <p:extLst>
      <p:ext uri="{BB962C8B-B14F-4D97-AF65-F5344CB8AC3E}">
        <p14:creationId xmlns:p14="http://schemas.microsoft.com/office/powerpoint/2010/main" val="2156122381"/>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776"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p:txStyles>
    <p:titleStyle>
      <a:lvl1pPr marL="0" marR="0" lvl="0" indent="0" algn="l" defTabSz="914400" rtl="0" eaLnBrk="1" fontAlgn="auto" hangingPunct="1">
        <a:lnSpc>
          <a:spcPct val="90000"/>
        </a:lnSpc>
        <a:spcBef>
          <a:spcPts val="0"/>
        </a:spcBef>
        <a:spcAft>
          <a:spcPts val="0"/>
        </a:spcAft>
        <a:buNone/>
        <a:tabLst/>
        <a:defRPr lang="en-US" sz="4400" b="0" i="0" u="none" strike="noStrike" kern="1200" cap="none" spc="0" baseline="0">
          <a:solidFill>
            <a:schemeClr val="tx1"/>
          </a:solidFill>
          <a:uFillTx/>
          <a:latin typeface="Source Sans Pro"/>
        </a:defRPr>
      </a:lvl1pPr>
    </p:titleStyle>
    <p:bodyStyle>
      <a:lvl1pPr marL="228600" marR="0" lvl="0" indent="-228600" algn="l" defTabSz="914400" rtl="0" eaLnBrk="1"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1731"/>
          </a:solidFill>
          <a:uFillTx/>
          <a:latin typeface="Aptos"/>
        </a:defRPr>
      </a:lvl1pPr>
      <a:lvl2pPr marL="685800" marR="0" lvl="1" indent="-228600" algn="l" defTabSz="914400" rtl="0" eaLnBrk="1"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1731"/>
          </a:solidFill>
          <a:uFillTx/>
          <a:latin typeface="Aptos"/>
        </a:defRPr>
      </a:lvl2pPr>
      <a:lvl3pPr marL="1143000" marR="0" lvl="2" indent="-228600" algn="l" defTabSz="914400" rtl="0" eaLnBrk="1"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1731"/>
          </a:solidFill>
          <a:uFillTx/>
          <a:latin typeface="Aptos"/>
        </a:defRPr>
      </a:lvl3pPr>
      <a:lvl4pPr marL="1600200" marR="0" lvl="3"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4pPr>
      <a:lvl5pPr marL="2057400" marR="0" lvl="4"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7A90D3-D1EB-89D1-5F12-D24AAD22B89D}"/>
              </a:ext>
            </a:extLst>
          </p:cNvPr>
          <p:cNvSpPr txBox="1"/>
          <p:nvPr userDrawn="1"/>
        </p:nvSpPr>
        <p:spPr>
          <a:xfrm>
            <a:off x="12622637" y="393495"/>
            <a:ext cx="1078992" cy="200055"/>
          </a:xfrm>
          <a:prstGeom prst="rect">
            <a:avLst/>
          </a:prstGeom>
          <a:noFill/>
        </p:spPr>
        <p:txBody>
          <a:bodyPr wrap="square" rtlCol="0">
            <a:spAutoFit/>
          </a:bodyPr>
          <a:lstStyle/>
          <a:p>
            <a:r>
              <a:rPr lang="en-NO" sz="700" dirty="0"/>
              <a:t>Arendal sort</a:t>
            </a:r>
          </a:p>
        </p:txBody>
      </p:sp>
      <p:sp>
        <p:nvSpPr>
          <p:cNvPr id="3" name="TextBox 2">
            <a:extLst>
              <a:ext uri="{FF2B5EF4-FFF2-40B4-BE49-F238E27FC236}">
                <a16:creationId xmlns:a16="http://schemas.microsoft.com/office/drawing/2014/main" id="{62B0C80A-9747-9581-F3ED-887CB701F15E}"/>
              </a:ext>
            </a:extLst>
          </p:cNvPr>
          <p:cNvSpPr txBox="1"/>
          <p:nvPr userDrawn="1"/>
        </p:nvSpPr>
        <p:spPr>
          <a:xfrm>
            <a:off x="12622637" y="651631"/>
            <a:ext cx="1078992" cy="200055"/>
          </a:xfrm>
          <a:prstGeom prst="rect">
            <a:avLst/>
          </a:prstGeom>
          <a:noFill/>
        </p:spPr>
        <p:txBody>
          <a:bodyPr wrap="square" rtlCol="0">
            <a:spAutoFit/>
          </a:bodyPr>
          <a:lstStyle/>
          <a:p>
            <a:r>
              <a:rPr lang="en-NO" sz="700" dirty="0"/>
              <a:t>Arendal blå</a:t>
            </a:r>
          </a:p>
        </p:txBody>
      </p:sp>
      <p:sp>
        <p:nvSpPr>
          <p:cNvPr id="4" name="TextBox 3">
            <a:extLst>
              <a:ext uri="{FF2B5EF4-FFF2-40B4-BE49-F238E27FC236}">
                <a16:creationId xmlns:a16="http://schemas.microsoft.com/office/drawing/2014/main" id="{53C1FEC1-8172-D2BD-A36A-5275818EB4F8}"/>
              </a:ext>
            </a:extLst>
          </p:cNvPr>
          <p:cNvSpPr txBox="1"/>
          <p:nvPr userDrawn="1"/>
        </p:nvSpPr>
        <p:spPr>
          <a:xfrm>
            <a:off x="12622637" y="902679"/>
            <a:ext cx="1078992" cy="200055"/>
          </a:xfrm>
          <a:prstGeom prst="rect">
            <a:avLst/>
          </a:prstGeom>
          <a:noFill/>
        </p:spPr>
        <p:txBody>
          <a:bodyPr wrap="square" rtlCol="0">
            <a:spAutoFit/>
          </a:bodyPr>
          <a:lstStyle/>
          <a:p>
            <a:r>
              <a:rPr lang="en-NO" sz="700" dirty="0"/>
              <a:t>Arendal lys blå</a:t>
            </a:r>
          </a:p>
        </p:txBody>
      </p:sp>
      <p:sp>
        <p:nvSpPr>
          <p:cNvPr id="5" name="TextBox 4">
            <a:extLst>
              <a:ext uri="{FF2B5EF4-FFF2-40B4-BE49-F238E27FC236}">
                <a16:creationId xmlns:a16="http://schemas.microsoft.com/office/drawing/2014/main" id="{599AAC99-F4A7-8940-47F9-9FB3E276E721}"/>
              </a:ext>
            </a:extLst>
          </p:cNvPr>
          <p:cNvSpPr txBox="1"/>
          <p:nvPr userDrawn="1"/>
        </p:nvSpPr>
        <p:spPr>
          <a:xfrm>
            <a:off x="12622637" y="1142199"/>
            <a:ext cx="1078992" cy="200055"/>
          </a:xfrm>
          <a:prstGeom prst="rect">
            <a:avLst/>
          </a:prstGeom>
          <a:noFill/>
        </p:spPr>
        <p:txBody>
          <a:bodyPr wrap="square" rtlCol="0">
            <a:spAutoFit/>
          </a:bodyPr>
          <a:lstStyle/>
          <a:p>
            <a:r>
              <a:rPr lang="en-NO" sz="700" dirty="0"/>
              <a:t>Arendal mørk blå</a:t>
            </a:r>
          </a:p>
        </p:txBody>
      </p:sp>
      <p:sp>
        <p:nvSpPr>
          <p:cNvPr id="6" name="TextBox 5">
            <a:extLst>
              <a:ext uri="{FF2B5EF4-FFF2-40B4-BE49-F238E27FC236}">
                <a16:creationId xmlns:a16="http://schemas.microsoft.com/office/drawing/2014/main" id="{53E28F02-A885-5323-AA99-9C0FB56D926A}"/>
              </a:ext>
            </a:extLst>
          </p:cNvPr>
          <p:cNvSpPr txBox="1"/>
          <p:nvPr userDrawn="1"/>
        </p:nvSpPr>
        <p:spPr>
          <a:xfrm>
            <a:off x="12622637" y="1385343"/>
            <a:ext cx="1078992" cy="200055"/>
          </a:xfrm>
          <a:prstGeom prst="rect">
            <a:avLst/>
          </a:prstGeom>
          <a:noFill/>
        </p:spPr>
        <p:txBody>
          <a:bodyPr wrap="square" rtlCol="0">
            <a:spAutoFit/>
          </a:bodyPr>
          <a:lstStyle/>
          <a:p>
            <a:r>
              <a:rPr lang="en-NO" sz="700" dirty="0"/>
              <a:t>Arendal sand</a:t>
            </a:r>
          </a:p>
        </p:txBody>
      </p:sp>
      <p:sp>
        <p:nvSpPr>
          <p:cNvPr id="7" name="TextBox 6">
            <a:extLst>
              <a:ext uri="{FF2B5EF4-FFF2-40B4-BE49-F238E27FC236}">
                <a16:creationId xmlns:a16="http://schemas.microsoft.com/office/drawing/2014/main" id="{40CC9D7A-1659-14F4-DC3A-1697ACBDC643}"/>
              </a:ext>
            </a:extLst>
          </p:cNvPr>
          <p:cNvSpPr txBox="1"/>
          <p:nvPr userDrawn="1"/>
        </p:nvSpPr>
        <p:spPr>
          <a:xfrm>
            <a:off x="12327466" y="13516"/>
            <a:ext cx="1078992" cy="276999"/>
          </a:xfrm>
          <a:prstGeom prst="rect">
            <a:avLst/>
          </a:prstGeom>
          <a:noFill/>
        </p:spPr>
        <p:txBody>
          <a:bodyPr wrap="square" rtlCol="0">
            <a:spAutoFit/>
          </a:bodyPr>
          <a:lstStyle/>
          <a:p>
            <a:r>
              <a:rPr lang="en-NO" sz="1200" b="1" dirty="0"/>
              <a:t>Hovedfarger</a:t>
            </a:r>
          </a:p>
        </p:txBody>
      </p:sp>
      <p:sp>
        <p:nvSpPr>
          <p:cNvPr id="8" name="TextBox 7">
            <a:extLst>
              <a:ext uri="{FF2B5EF4-FFF2-40B4-BE49-F238E27FC236}">
                <a16:creationId xmlns:a16="http://schemas.microsoft.com/office/drawing/2014/main" id="{450369CF-9885-C43F-8F09-8CEE2F3A73AD}"/>
              </a:ext>
            </a:extLst>
          </p:cNvPr>
          <p:cNvSpPr txBox="1"/>
          <p:nvPr userDrawn="1"/>
        </p:nvSpPr>
        <p:spPr>
          <a:xfrm>
            <a:off x="12327466" y="1872980"/>
            <a:ext cx="1406822" cy="276999"/>
          </a:xfrm>
          <a:prstGeom prst="rect">
            <a:avLst/>
          </a:prstGeom>
          <a:noFill/>
        </p:spPr>
        <p:txBody>
          <a:bodyPr wrap="square" rtlCol="0">
            <a:spAutoFit/>
          </a:bodyPr>
          <a:lstStyle/>
          <a:p>
            <a:r>
              <a:rPr lang="en-NO" sz="1200" b="1" dirty="0"/>
              <a:t>Sekundærfarger</a:t>
            </a:r>
          </a:p>
        </p:txBody>
      </p:sp>
      <p:sp>
        <p:nvSpPr>
          <p:cNvPr id="9" name="Oval 8">
            <a:extLst>
              <a:ext uri="{FF2B5EF4-FFF2-40B4-BE49-F238E27FC236}">
                <a16:creationId xmlns:a16="http://schemas.microsoft.com/office/drawing/2014/main" id="{F852DF24-4581-B0AD-F531-301323EC0B06}"/>
              </a:ext>
            </a:extLst>
          </p:cNvPr>
          <p:cNvSpPr/>
          <p:nvPr userDrawn="1"/>
        </p:nvSpPr>
        <p:spPr>
          <a:xfrm>
            <a:off x="12428049" y="412400"/>
            <a:ext cx="185051" cy="185051"/>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0" name="Oval 9">
            <a:extLst>
              <a:ext uri="{FF2B5EF4-FFF2-40B4-BE49-F238E27FC236}">
                <a16:creationId xmlns:a16="http://schemas.microsoft.com/office/drawing/2014/main" id="{F67C62C2-5CF2-C789-8BC9-7D0E8B3B07E8}"/>
              </a:ext>
            </a:extLst>
          </p:cNvPr>
          <p:cNvSpPr/>
          <p:nvPr userDrawn="1"/>
        </p:nvSpPr>
        <p:spPr>
          <a:xfrm>
            <a:off x="12428049" y="664425"/>
            <a:ext cx="185051" cy="18505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1" name="Oval 10">
            <a:extLst>
              <a:ext uri="{FF2B5EF4-FFF2-40B4-BE49-F238E27FC236}">
                <a16:creationId xmlns:a16="http://schemas.microsoft.com/office/drawing/2014/main" id="{6181231E-CF7A-EA93-0400-5EEC010CBE72}"/>
              </a:ext>
            </a:extLst>
          </p:cNvPr>
          <p:cNvSpPr/>
          <p:nvPr userDrawn="1"/>
        </p:nvSpPr>
        <p:spPr>
          <a:xfrm>
            <a:off x="12428049" y="909641"/>
            <a:ext cx="185051" cy="18505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2" name="Oval 11">
            <a:extLst>
              <a:ext uri="{FF2B5EF4-FFF2-40B4-BE49-F238E27FC236}">
                <a16:creationId xmlns:a16="http://schemas.microsoft.com/office/drawing/2014/main" id="{48940929-7663-213C-8346-8CC9980DA0E3}"/>
              </a:ext>
            </a:extLst>
          </p:cNvPr>
          <p:cNvSpPr/>
          <p:nvPr userDrawn="1"/>
        </p:nvSpPr>
        <p:spPr>
          <a:xfrm>
            <a:off x="12428049" y="1153578"/>
            <a:ext cx="185051" cy="185051"/>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3" name="Oval 12">
            <a:extLst>
              <a:ext uri="{FF2B5EF4-FFF2-40B4-BE49-F238E27FC236}">
                <a16:creationId xmlns:a16="http://schemas.microsoft.com/office/drawing/2014/main" id="{F1E8E2D5-0A18-52ED-A4EA-CE1A5B4A352D}"/>
              </a:ext>
            </a:extLst>
          </p:cNvPr>
          <p:cNvSpPr/>
          <p:nvPr userDrawn="1"/>
        </p:nvSpPr>
        <p:spPr>
          <a:xfrm>
            <a:off x="12428049" y="1398794"/>
            <a:ext cx="185051" cy="185051"/>
          </a:xfrm>
          <a:prstGeom prst="ellipse">
            <a:avLst/>
          </a:prstGeom>
          <a:solidFill>
            <a:srgbClr val="F7EA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4" name="TextBox 13">
            <a:extLst>
              <a:ext uri="{FF2B5EF4-FFF2-40B4-BE49-F238E27FC236}">
                <a16:creationId xmlns:a16="http://schemas.microsoft.com/office/drawing/2014/main" id="{499B27D7-06ED-10DB-DA98-CDBA78A1A18E}"/>
              </a:ext>
            </a:extLst>
          </p:cNvPr>
          <p:cNvSpPr txBox="1"/>
          <p:nvPr userDrawn="1"/>
        </p:nvSpPr>
        <p:spPr>
          <a:xfrm>
            <a:off x="12622637" y="2194131"/>
            <a:ext cx="1078992" cy="200055"/>
          </a:xfrm>
          <a:prstGeom prst="rect">
            <a:avLst/>
          </a:prstGeom>
          <a:noFill/>
        </p:spPr>
        <p:txBody>
          <a:bodyPr wrap="square" rtlCol="0">
            <a:spAutoFit/>
          </a:bodyPr>
          <a:lstStyle/>
          <a:p>
            <a:r>
              <a:rPr lang="en-NO" sz="700" dirty="0"/>
              <a:t>Arendal lys grå</a:t>
            </a:r>
          </a:p>
        </p:txBody>
      </p:sp>
      <p:sp>
        <p:nvSpPr>
          <p:cNvPr id="15" name="TextBox 14">
            <a:extLst>
              <a:ext uri="{FF2B5EF4-FFF2-40B4-BE49-F238E27FC236}">
                <a16:creationId xmlns:a16="http://schemas.microsoft.com/office/drawing/2014/main" id="{8CF50E09-DE55-84C7-EE4A-8FFD6FAFD2F7}"/>
              </a:ext>
            </a:extLst>
          </p:cNvPr>
          <p:cNvSpPr txBox="1"/>
          <p:nvPr userDrawn="1"/>
        </p:nvSpPr>
        <p:spPr>
          <a:xfrm>
            <a:off x="12622637" y="2452267"/>
            <a:ext cx="1078992" cy="200055"/>
          </a:xfrm>
          <a:prstGeom prst="rect">
            <a:avLst/>
          </a:prstGeom>
          <a:noFill/>
        </p:spPr>
        <p:txBody>
          <a:bodyPr wrap="square" rtlCol="0">
            <a:spAutoFit/>
          </a:bodyPr>
          <a:lstStyle/>
          <a:p>
            <a:r>
              <a:rPr lang="en-NO" sz="700" dirty="0"/>
              <a:t>Arendal medium grå</a:t>
            </a:r>
          </a:p>
        </p:txBody>
      </p:sp>
      <p:sp>
        <p:nvSpPr>
          <p:cNvPr id="16" name="TextBox 15">
            <a:extLst>
              <a:ext uri="{FF2B5EF4-FFF2-40B4-BE49-F238E27FC236}">
                <a16:creationId xmlns:a16="http://schemas.microsoft.com/office/drawing/2014/main" id="{554DF779-2124-46CE-0AEB-84B130AE349A}"/>
              </a:ext>
            </a:extLst>
          </p:cNvPr>
          <p:cNvSpPr txBox="1"/>
          <p:nvPr userDrawn="1"/>
        </p:nvSpPr>
        <p:spPr>
          <a:xfrm>
            <a:off x="12622637" y="2703315"/>
            <a:ext cx="1078992" cy="200055"/>
          </a:xfrm>
          <a:prstGeom prst="rect">
            <a:avLst/>
          </a:prstGeom>
          <a:noFill/>
        </p:spPr>
        <p:txBody>
          <a:bodyPr wrap="square" rtlCol="0">
            <a:spAutoFit/>
          </a:bodyPr>
          <a:lstStyle/>
          <a:p>
            <a:r>
              <a:rPr lang="en-NO" sz="700" dirty="0"/>
              <a:t>Arendal mørk grå</a:t>
            </a:r>
          </a:p>
        </p:txBody>
      </p:sp>
      <p:sp>
        <p:nvSpPr>
          <p:cNvPr id="17" name="TextBox 16">
            <a:extLst>
              <a:ext uri="{FF2B5EF4-FFF2-40B4-BE49-F238E27FC236}">
                <a16:creationId xmlns:a16="http://schemas.microsoft.com/office/drawing/2014/main" id="{0FEB0743-7ABA-E01A-A862-5BE63A253B5F}"/>
              </a:ext>
            </a:extLst>
          </p:cNvPr>
          <p:cNvSpPr txBox="1"/>
          <p:nvPr userDrawn="1"/>
        </p:nvSpPr>
        <p:spPr>
          <a:xfrm>
            <a:off x="12622637" y="2942835"/>
            <a:ext cx="1078992" cy="200055"/>
          </a:xfrm>
          <a:prstGeom prst="rect">
            <a:avLst/>
          </a:prstGeom>
          <a:noFill/>
        </p:spPr>
        <p:txBody>
          <a:bodyPr wrap="square" rtlCol="0">
            <a:spAutoFit/>
          </a:bodyPr>
          <a:lstStyle/>
          <a:p>
            <a:r>
              <a:rPr lang="en-NO" sz="700" dirty="0"/>
              <a:t>Arendal mørk rød</a:t>
            </a:r>
          </a:p>
        </p:txBody>
      </p:sp>
      <p:sp>
        <p:nvSpPr>
          <p:cNvPr id="18" name="TextBox 17">
            <a:extLst>
              <a:ext uri="{FF2B5EF4-FFF2-40B4-BE49-F238E27FC236}">
                <a16:creationId xmlns:a16="http://schemas.microsoft.com/office/drawing/2014/main" id="{88E9BF3C-476C-E768-7026-21020EF3DCC1}"/>
              </a:ext>
            </a:extLst>
          </p:cNvPr>
          <p:cNvSpPr txBox="1"/>
          <p:nvPr userDrawn="1"/>
        </p:nvSpPr>
        <p:spPr>
          <a:xfrm>
            <a:off x="12622637" y="3185979"/>
            <a:ext cx="1078992" cy="200055"/>
          </a:xfrm>
          <a:prstGeom prst="rect">
            <a:avLst/>
          </a:prstGeom>
          <a:noFill/>
        </p:spPr>
        <p:txBody>
          <a:bodyPr wrap="square" rtlCol="0">
            <a:spAutoFit/>
          </a:bodyPr>
          <a:lstStyle/>
          <a:p>
            <a:r>
              <a:rPr lang="en-NO" sz="700" dirty="0"/>
              <a:t>Arendal rød</a:t>
            </a:r>
          </a:p>
        </p:txBody>
      </p:sp>
      <p:sp>
        <p:nvSpPr>
          <p:cNvPr id="19" name="Oval 18">
            <a:extLst>
              <a:ext uri="{FF2B5EF4-FFF2-40B4-BE49-F238E27FC236}">
                <a16:creationId xmlns:a16="http://schemas.microsoft.com/office/drawing/2014/main" id="{50A54D4A-E1EF-0608-0DD3-F57A2025FE30}"/>
              </a:ext>
            </a:extLst>
          </p:cNvPr>
          <p:cNvSpPr/>
          <p:nvPr userDrawn="1"/>
        </p:nvSpPr>
        <p:spPr>
          <a:xfrm>
            <a:off x="12428049" y="2218774"/>
            <a:ext cx="185051" cy="185051"/>
          </a:xfrm>
          <a:prstGeom prst="ellipse">
            <a:avLst/>
          </a:prstGeom>
          <a:solidFill>
            <a:srgbClr val="EDEDED"/>
          </a:solidFill>
          <a:ln>
            <a:noFill/>
          </a:ln>
          <a:effectLst>
            <a:outerShdw blurRad="63500" sx="102000" sy="102000" algn="ctr" rotWithShape="0">
              <a:prstClr val="black">
                <a:alpha val="20039"/>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0" name="Oval 19">
            <a:extLst>
              <a:ext uri="{FF2B5EF4-FFF2-40B4-BE49-F238E27FC236}">
                <a16:creationId xmlns:a16="http://schemas.microsoft.com/office/drawing/2014/main" id="{AC854714-A9E5-D4EF-E899-B8C9A3B29C33}"/>
              </a:ext>
            </a:extLst>
          </p:cNvPr>
          <p:cNvSpPr/>
          <p:nvPr userDrawn="1"/>
        </p:nvSpPr>
        <p:spPr>
          <a:xfrm>
            <a:off x="12428049" y="2465061"/>
            <a:ext cx="185051" cy="185051"/>
          </a:xfrm>
          <a:prstGeom prst="ellipse">
            <a:avLst/>
          </a:prstGeom>
          <a:solidFill>
            <a:srgbClr val="99A2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1" name="Oval 20">
            <a:extLst>
              <a:ext uri="{FF2B5EF4-FFF2-40B4-BE49-F238E27FC236}">
                <a16:creationId xmlns:a16="http://schemas.microsoft.com/office/drawing/2014/main" id="{62BB344D-A21C-2A2F-CEF3-D8E2BE1BB6B8}"/>
              </a:ext>
            </a:extLst>
          </p:cNvPr>
          <p:cNvSpPr/>
          <p:nvPr userDrawn="1"/>
        </p:nvSpPr>
        <p:spPr>
          <a:xfrm>
            <a:off x="12428049" y="2710277"/>
            <a:ext cx="185051" cy="185051"/>
          </a:xfrm>
          <a:prstGeom prst="ellipse">
            <a:avLst/>
          </a:prstGeom>
          <a:solidFill>
            <a:srgbClr val="5F64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2" name="Oval 21">
            <a:extLst>
              <a:ext uri="{FF2B5EF4-FFF2-40B4-BE49-F238E27FC236}">
                <a16:creationId xmlns:a16="http://schemas.microsoft.com/office/drawing/2014/main" id="{1DBF8B70-0AF0-BB74-D6AC-03864C4B0B23}"/>
              </a:ext>
            </a:extLst>
          </p:cNvPr>
          <p:cNvSpPr/>
          <p:nvPr userDrawn="1"/>
        </p:nvSpPr>
        <p:spPr>
          <a:xfrm>
            <a:off x="12428049" y="2954214"/>
            <a:ext cx="185051" cy="185051"/>
          </a:xfrm>
          <a:prstGeom prst="ellipse">
            <a:avLst/>
          </a:prstGeom>
          <a:solidFill>
            <a:srgbClr val="AC0E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3" name="Oval 22">
            <a:extLst>
              <a:ext uri="{FF2B5EF4-FFF2-40B4-BE49-F238E27FC236}">
                <a16:creationId xmlns:a16="http://schemas.microsoft.com/office/drawing/2014/main" id="{ADFD4269-D2EE-279A-24AD-B593715A6F45}"/>
              </a:ext>
            </a:extLst>
          </p:cNvPr>
          <p:cNvSpPr/>
          <p:nvPr userDrawn="1"/>
        </p:nvSpPr>
        <p:spPr>
          <a:xfrm>
            <a:off x="12428049" y="3199430"/>
            <a:ext cx="185051" cy="185051"/>
          </a:xfrm>
          <a:prstGeom prst="ellipse">
            <a:avLst/>
          </a:prstGeom>
          <a:solidFill>
            <a:srgbClr val="EF42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4" name="TextBox 23">
            <a:extLst>
              <a:ext uri="{FF2B5EF4-FFF2-40B4-BE49-F238E27FC236}">
                <a16:creationId xmlns:a16="http://schemas.microsoft.com/office/drawing/2014/main" id="{6676E525-61C5-FA2E-90E2-70F716E139E2}"/>
              </a:ext>
            </a:extLst>
          </p:cNvPr>
          <p:cNvSpPr txBox="1"/>
          <p:nvPr userDrawn="1"/>
        </p:nvSpPr>
        <p:spPr>
          <a:xfrm>
            <a:off x="12622637" y="3444646"/>
            <a:ext cx="1078992" cy="200055"/>
          </a:xfrm>
          <a:prstGeom prst="rect">
            <a:avLst/>
          </a:prstGeom>
          <a:noFill/>
        </p:spPr>
        <p:txBody>
          <a:bodyPr wrap="square" rtlCol="0">
            <a:spAutoFit/>
          </a:bodyPr>
          <a:lstStyle/>
          <a:p>
            <a:r>
              <a:rPr lang="en-NO" sz="700" dirty="0"/>
              <a:t>Arendal lys rød</a:t>
            </a:r>
          </a:p>
        </p:txBody>
      </p:sp>
      <p:sp>
        <p:nvSpPr>
          <p:cNvPr id="25" name="TextBox 24">
            <a:extLst>
              <a:ext uri="{FF2B5EF4-FFF2-40B4-BE49-F238E27FC236}">
                <a16:creationId xmlns:a16="http://schemas.microsoft.com/office/drawing/2014/main" id="{420C83E4-6CB8-43C4-794A-01FF476796CD}"/>
              </a:ext>
            </a:extLst>
          </p:cNvPr>
          <p:cNvSpPr txBox="1"/>
          <p:nvPr userDrawn="1"/>
        </p:nvSpPr>
        <p:spPr>
          <a:xfrm>
            <a:off x="12622637" y="3702782"/>
            <a:ext cx="1078992" cy="200055"/>
          </a:xfrm>
          <a:prstGeom prst="rect">
            <a:avLst/>
          </a:prstGeom>
          <a:noFill/>
        </p:spPr>
        <p:txBody>
          <a:bodyPr wrap="square" rtlCol="0">
            <a:spAutoFit/>
          </a:bodyPr>
          <a:lstStyle/>
          <a:p>
            <a:r>
              <a:rPr lang="en-NO" sz="700" dirty="0"/>
              <a:t>Arendal brun</a:t>
            </a:r>
          </a:p>
        </p:txBody>
      </p:sp>
      <p:sp>
        <p:nvSpPr>
          <p:cNvPr id="26" name="TextBox 25">
            <a:extLst>
              <a:ext uri="{FF2B5EF4-FFF2-40B4-BE49-F238E27FC236}">
                <a16:creationId xmlns:a16="http://schemas.microsoft.com/office/drawing/2014/main" id="{CAB733B3-901A-D133-D185-52D06AF57D2B}"/>
              </a:ext>
            </a:extLst>
          </p:cNvPr>
          <p:cNvSpPr txBox="1"/>
          <p:nvPr userDrawn="1"/>
        </p:nvSpPr>
        <p:spPr>
          <a:xfrm>
            <a:off x="12622637" y="3953830"/>
            <a:ext cx="1078992" cy="200055"/>
          </a:xfrm>
          <a:prstGeom prst="rect">
            <a:avLst/>
          </a:prstGeom>
          <a:noFill/>
        </p:spPr>
        <p:txBody>
          <a:bodyPr wrap="square" rtlCol="0">
            <a:spAutoFit/>
          </a:bodyPr>
          <a:lstStyle/>
          <a:p>
            <a:r>
              <a:rPr lang="en-NO" sz="700" dirty="0"/>
              <a:t>Arendal gul</a:t>
            </a:r>
          </a:p>
        </p:txBody>
      </p:sp>
      <p:sp>
        <p:nvSpPr>
          <p:cNvPr id="27" name="TextBox 26">
            <a:extLst>
              <a:ext uri="{FF2B5EF4-FFF2-40B4-BE49-F238E27FC236}">
                <a16:creationId xmlns:a16="http://schemas.microsoft.com/office/drawing/2014/main" id="{16576EAC-8D8D-1A19-F68C-BD4ECC182DF9}"/>
              </a:ext>
            </a:extLst>
          </p:cNvPr>
          <p:cNvSpPr txBox="1"/>
          <p:nvPr userDrawn="1"/>
        </p:nvSpPr>
        <p:spPr>
          <a:xfrm>
            <a:off x="12622637" y="4193350"/>
            <a:ext cx="1078992" cy="200055"/>
          </a:xfrm>
          <a:prstGeom prst="rect">
            <a:avLst/>
          </a:prstGeom>
          <a:noFill/>
        </p:spPr>
        <p:txBody>
          <a:bodyPr wrap="square" rtlCol="0">
            <a:spAutoFit/>
          </a:bodyPr>
          <a:lstStyle/>
          <a:p>
            <a:r>
              <a:rPr lang="en-NO" sz="700" dirty="0"/>
              <a:t>Arendal lys gul</a:t>
            </a:r>
          </a:p>
        </p:txBody>
      </p:sp>
      <p:sp>
        <p:nvSpPr>
          <p:cNvPr id="28" name="TextBox 27">
            <a:extLst>
              <a:ext uri="{FF2B5EF4-FFF2-40B4-BE49-F238E27FC236}">
                <a16:creationId xmlns:a16="http://schemas.microsoft.com/office/drawing/2014/main" id="{62F87B74-B7DE-FC34-19B9-99074FB4CE15}"/>
              </a:ext>
            </a:extLst>
          </p:cNvPr>
          <p:cNvSpPr txBox="1"/>
          <p:nvPr userDrawn="1"/>
        </p:nvSpPr>
        <p:spPr>
          <a:xfrm>
            <a:off x="12622637" y="4436494"/>
            <a:ext cx="1078992" cy="200055"/>
          </a:xfrm>
          <a:prstGeom prst="rect">
            <a:avLst/>
          </a:prstGeom>
          <a:noFill/>
        </p:spPr>
        <p:txBody>
          <a:bodyPr wrap="square" rtlCol="0">
            <a:spAutoFit/>
          </a:bodyPr>
          <a:lstStyle/>
          <a:p>
            <a:r>
              <a:rPr lang="en-NO" sz="700" dirty="0"/>
              <a:t>Arendal lys grønn</a:t>
            </a:r>
          </a:p>
        </p:txBody>
      </p:sp>
      <p:sp>
        <p:nvSpPr>
          <p:cNvPr id="29" name="Oval 28">
            <a:extLst>
              <a:ext uri="{FF2B5EF4-FFF2-40B4-BE49-F238E27FC236}">
                <a16:creationId xmlns:a16="http://schemas.microsoft.com/office/drawing/2014/main" id="{4423CFEF-D35E-B4C5-A9C8-7DFA4A884309}"/>
              </a:ext>
            </a:extLst>
          </p:cNvPr>
          <p:cNvSpPr/>
          <p:nvPr userDrawn="1"/>
        </p:nvSpPr>
        <p:spPr>
          <a:xfrm>
            <a:off x="12428049" y="3463551"/>
            <a:ext cx="185051" cy="185051"/>
          </a:xfrm>
          <a:prstGeom prst="ellipse">
            <a:avLst/>
          </a:prstGeom>
          <a:solidFill>
            <a:srgbClr val="FFCA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0" name="Oval 29">
            <a:extLst>
              <a:ext uri="{FF2B5EF4-FFF2-40B4-BE49-F238E27FC236}">
                <a16:creationId xmlns:a16="http://schemas.microsoft.com/office/drawing/2014/main" id="{940FB0DB-500E-226B-D314-482AD7A3A7EC}"/>
              </a:ext>
            </a:extLst>
          </p:cNvPr>
          <p:cNvSpPr/>
          <p:nvPr userDrawn="1"/>
        </p:nvSpPr>
        <p:spPr>
          <a:xfrm>
            <a:off x="12428049" y="3715576"/>
            <a:ext cx="185051" cy="185051"/>
          </a:xfrm>
          <a:prstGeom prst="ellipse">
            <a:avLst/>
          </a:prstGeom>
          <a:solidFill>
            <a:srgbClr val="663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1" name="Oval 30">
            <a:extLst>
              <a:ext uri="{FF2B5EF4-FFF2-40B4-BE49-F238E27FC236}">
                <a16:creationId xmlns:a16="http://schemas.microsoft.com/office/drawing/2014/main" id="{459C6F92-55CE-870D-D019-CBF82DBC1636}"/>
              </a:ext>
            </a:extLst>
          </p:cNvPr>
          <p:cNvSpPr/>
          <p:nvPr userDrawn="1"/>
        </p:nvSpPr>
        <p:spPr>
          <a:xfrm>
            <a:off x="12428049" y="3960792"/>
            <a:ext cx="185051" cy="185051"/>
          </a:xfrm>
          <a:prstGeom prst="ellipse">
            <a:avLst/>
          </a:prstGeom>
          <a:solidFill>
            <a:srgbClr val="FDCA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2" name="Oval 31">
            <a:extLst>
              <a:ext uri="{FF2B5EF4-FFF2-40B4-BE49-F238E27FC236}">
                <a16:creationId xmlns:a16="http://schemas.microsoft.com/office/drawing/2014/main" id="{17D4D4E9-D91E-5802-D89B-211EC21992E7}"/>
              </a:ext>
            </a:extLst>
          </p:cNvPr>
          <p:cNvSpPr/>
          <p:nvPr userDrawn="1"/>
        </p:nvSpPr>
        <p:spPr>
          <a:xfrm>
            <a:off x="12428049" y="4204729"/>
            <a:ext cx="185051" cy="185051"/>
          </a:xfrm>
          <a:prstGeom prst="ellipse">
            <a:avLst/>
          </a:prstGeom>
          <a:solidFill>
            <a:srgbClr val="FEE4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3" name="Oval 32">
            <a:extLst>
              <a:ext uri="{FF2B5EF4-FFF2-40B4-BE49-F238E27FC236}">
                <a16:creationId xmlns:a16="http://schemas.microsoft.com/office/drawing/2014/main" id="{1D959A85-0BFD-BAC4-31EE-D58BDC955EF1}"/>
              </a:ext>
            </a:extLst>
          </p:cNvPr>
          <p:cNvSpPr/>
          <p:nvPr userDrawn="1"/>
        </p:nvSpPr>
        <p:spPr>
          <a:xfrm>
            <a:off x="12428049" y="4449945"/>
            <a:ext cx="185051" cy="185051"/>
          </a:xfrm>
          <a:prstGeom prst="ellipse">
            <a:avLst/>
          </a:prstGeom>
          <a:solidFill>
            <a:srgbClr val="D8F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4" name="TextBox 33">
            <a:extLst>
              <a:ext uri="{FF2B5EF4-FFF2-40B4-BE49-F238E27FC236}">
                <a16:creationId xmlns:a16="http://schemas.microsoft.com/office/drawing/2014/main" id="{7DA475A1-42FE-4B05-0CCA-997A0C7003AD}"/>
              </a:ext>
            </a:extLst>
          </p:cNvPr>
          <p:cNvSpPr txBox="1"/>
          <p:nvPr userDrawn="1"/>
        </p:nvSpPr>
        <p:spPr>
          <a:xfrm>
            <a:off x="12622637" y="4695161"/>
            <a:ext cx="1078992" cy="200055"/>
          </a:xfrm>
          <a:prstGeom prst="rect">
            <a:avLst/>
          </a:prstGeom>
          <a:noFill/>
        </p:spPr>
        <p:txBody>
          <a:bodyPr wrap="square" rtlCol="0">
            <a:spAutoFit/>
          </a:bodyPr>
          <a:lstStyle/>
          <a:p>
            <a:r>
              <a:rPr lang="en-NO" sz="700" dirty="0"/>
              <a:t>Arendal grønn</a:t>
            </a:r>
          </a:p>
        </p:txBody>
      </p:sp>
      <p:sp>
        <p:nvSpPr>
          <p:cNvPr id="35" name="TextBox 34">
            <a:extLst>
              <a:ext uri="{FF2B5EF4-FFF2-40B4-BE49-F238E27FC236}">
                <a16:creationId xmlns:a16="http://schemas.microsoft.com/office/drawing/2014/main" id="{6AB5169F-4A79-C6C1-9989-1A56A67A59C6}"/>
              </a:ext>
            </a:extLst>
          </p:cNvPr>
          <p:cNvSpPr txBox="1"/>
          <p:nvPr userDrawn="1"/>
        </p:nvSpPr>
        <p:spPr>
          <a:xfrm>
            <a:off x="12622637" y="4953297"/>
            <a:ext cx="1078992" cy="200055"/>
          </a:xfrm>
          <a:prstGeom prst="rect">
            <a:avLst/>
          </a:prstGeom>
          <a:noFill/>
        </p:spPr>
        <p:txBody>
          <a:bodyPr wrap="square" rtlCol="0">
            <a:spAutoFit/>
          </a:bodyPr>
          <a:lstStyle/>
          <a:p>
            <a:r>
              <a:rPr lang="en-NO" sz="700" dirty="0"/>
              <a:t>Arendal mørk grønn</a:t>
            </a:r>
          </a:p>
        </p:txBody>
      </p:sp>
      <p:sp>
        <p:nvSpPr>
          <p:cNvPr id="36" name="Oval 35">
            <a:extLst>
              <a:ext uri="{FF2B5EF4-FFF2-40B4-BE49-F238E27FC236}">
                <a16:creationId xmlns:a16="http://schemas.microsoft.com/office/drawing/2014/main" id="{B57F70B3-7229-21ED-32F8-6684556F1EA8}"/>
              </a:ext>
            </a:extLst>
          </p:cNvPr>
          <p:cNvSpPr/>
          <p:nvPr userDrawn="1"/>
        </p:nvSpPr>
        <p:spPr>
          <a:xfrm>
            <a:off x="12428049" y="4714066"/>
            <a:ext cx="185051" cy="185051"/>
          </a:xfrm>
          <a:prstGeom prst="ellipse">
            <a:avLst/>
          </a:prstGeom>
          <a:solidFill>
            <a:srgbClr val="64B5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7" name="Oval 36">
            <a:extLst>
              <a:ext uri="{FF2B5EF4-FFF2-40B4-BE49-F238E27FC236}">
                <a16:creationId xmlns:a16="http://schemas.microsoft.com/office/drawing/2014/main" id="{B99D2C0B-608B-6C42-B357-913C20914EEE}"/>
              </a:ext>
            </a:extLst>
          </p:cNvPr>
          <p:cNvSpPr/>
          <p:nvPr userDrawn="1"/>
        </p:nvSpPr>
        <p:spPr>
          <a:xfrm>
            <a:off x="12428049" y="4966091"/>
            <a:ext cx="185051" cy="185051"/>
          </a:xfrm>
          <a:prstGeom prst="ellipse">
            <a:avLst/>
          </a:prstGeom>
          <a:solidFill>
            <a:srgbClr val="255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8" name="TextBox 84">
            <a:extLst>
              <a:ext uri="{FF2B5EF4-FFF2-40B4-BE49-F238E27FC236}">
                <a16:creationId xmlns:a16="http://schemas.microsoft.com/office/drawing/2014/main" id="{E5538F38-A5D7-0262-13CE-C3777EF6F947}"/>
              </a:ext>
            </a:extLst>
          </p:cNvPr>
          <p:cNvSpPr txBox="1"/>
          <p:nvPr userDrawn="1"/>
        </p:nvSpPr>
        <p:spPr>
          <a:xfrm>
            <a:off x="-932541" y="-11030"/>
            <a:ext cx="1078992" cy="276999"/>
          </a:xfrm>
          <a:prstGeom prst="rect">
            <a:avLst/>
          </a:prstGeom>
          <a:noFill/>
        </p:spPr>
        <p:txBody>
          <a:bodyPr wrap="square" rtlCol="0">
            <a:spAutoFit/>
          </a:bodyPr>
          <a:lstStyle/>
          <a:p>
            <a:r>
              <a:rPr lang="nb-NO" sz="1200" b="1" dirty="0"/>
              <a:t>Flere maler</a:t>
            </a:r>
            <a:endParaRPr lang="en-NO" sz="1200" b="1" dirty="0"/>
          </a:p>
        </p:txBody>
      </p:sp>
      <p:pic>
        <p:nvPicPr>
          <p:cNvPr id="39" name="Bilde 38" descr="Et bilde som inneholder tekst, skjermbilde, Font, Grafikk&#10;&#10;Automatisk generert beskrivelse">
            <a:extLst>
              <a:ext uri="{FF2B5EF4-FFF2-40B4-BE49-F238E27FC236}">
                <a16:creationId xmlns:a16="http://schemas.microsoft.com/office/drawing/2014/main" id="{64F9FE95-4D6B-BC0A-5024-78CA8BC7B351}"/>
              </a:ext>
            </a:extLst>
          </p:cNvPr>
          <p:cNvPicPr>
            <a:picLocks noChangeAspect="1"/>
          </p:cNvPicPr>
          <p:nvPr userDrawn="1"/>
        </p:nvPicPr>
        <p:blipFill>
          <a:blip r:embed="rId9">
            <a:extLst>
              <a:ext uri="{28A0092B-C50C-407E-A947-70E740481C1C}">
                <a14:useLocalDpi xmlns:a14="http://schemas.microsoft.com/office/drawing/2010/main" val="0"/>
              </a:ext>
            </a:extLst>
          </a:blip>
          <a:srcRect l="34448" t="27311" r="31088" b="16312"/>
          <a:stretch/>
        </p:blipFill>
        <p:spPr>
          <a:xfrm>
            <a:off x="-838199" y="284455"/>
            <a:ext cx="737910" cy="1207063"/>
          </a:xfrm>
          <a:prstGeom prst="rect">
            <a:avLst/>
          </a:prstGeom>
        </p:spPr>
      </p:pic>
    </p:spTree>
    <p:extLst>
      <p:ext uri="{BB962C8B-B14F-4D97-AF65-F5344CB8AC3E}">
        <p14:creationId xmlns:p14="http://schemas.microsoft.com/office/powerpoint/2010/main" val="3093812302"/>
      </p:ext>
    </p:extLst>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859" r:id="rId6"/>
    <p:sldLayoutId id="2147483860" r:id="rId7"/>
  </p:sldLayoutIdLst>
  <p:txStyles>
    <p:titleStyle>
      <a:lvl1pPr marL="0" marR="0" lvl="0" indent="0" algn="l" defTabSz="914400" rtl="0" eaLnBrk="1" fontAlgn="auto" hangingPunct="1">
        <a:lnSpc>
          <a:spcPct val="90000"/>
        </a:lnSpc>
        <a:spcBef>
          <a:spcPts val="0"/>
        </a:spcBef>
        <a:spcAft>
          <a:spcPts val="0"/>
        </a:spcAft>
        <a:buNone/>
        <a:tabLst/>
        <a:defRPr lang="en-US" sz="4400" b="0" i="0" u="none" strike="noStrike" kern="1200" cap="none" spc="0" baseline="0">
          <a:solidFill>
            <a:schemeClr val="tx1"/>
          </a:solidFill>
          <a:uFillTx/>
          <a:latin typeface="Source Sans Pro"/>
        </a:defRPr>
      </a:lvl1pPr>
    </p:titleStyle>
    <p:bodyStyle>
      <a:lvl1pPr marL="228600" marR="0" lvl="0" indent="-228600" algn="l" defTabSz="914400" rtl="0" eaLnBrk="1"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1731"/>
          </a:solidFill>
          <a:uFillTx/>
          <a:latin typeface="Aptos"/>
        </a:defRPr>
      </a:lvl1pPr>
      <a:lvl2pPr marL="685800" marR="0" lvl="1" indent="-228600" algn="l" defTabSz="914400" rtl="0" eaLnBrk="1"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1731"/>
          </a:solidFill>
          <a:uFillTx/>
          <a:latin typeface="Aptos"/>
        </a:defRPr>
      </a:lvl2pPr>
      <a:lvl3pPr marL="1143000" marR="0" lvl="2" indent="-228600" algn="l" defTabSz="914400" rtl="0" eaLnBrk="1"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1731"/>
          </a:solidFill>
          <a:uFillTx/>
          <a:latin typeface="Aptos"/>
        </a:defRPr>
      </a:lvl3pPr>
      <a:lvl4pPr marL="1600200" marR="0" lvl="3"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4pPr>
      <a:lvl5pPr marL="2057400" marR="0" lvl="4"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F1E79D-C3F5-0660-44C5-46F0C4900698}"/>
              </a:ext>
            </a:extLst>
          </p:cNvPr>
          <p:cNvSpPr txBox="1"/>
          <p:nvPr userDrawn="1"/>
        </p:nvSpPr>
        <p:spPr>
          <a:xfrm>
            <a:off x="12622637" y="393495"/>
            <a:ext cx="1078992" cy="200055"/>
          </a:xfrm>
          <a:prstGeom prst="rect">
            <a:avLst/>
          </a:prstGeom>
          <a:noFill/>
        </p:spPr>
        <p:txBody>
          <a:bodyPr wrap="square" rtlCol="0">
            <a:spAutoFit/>
          </a:bodyPr>
          <a:lstStyle/>
          <a:p>
            <a:r>
              <a:rPr lang="en-NO" sz="700" dirty="0"/>
              <a:t>Arendal sort</a:t>
            </a:r>
          </a:p>
        </p:txBody>
      </p:sp>
      <p:sp>
        <p:nvSpPr>
          <p:cNvPr id="3" name="TextBox 2">
            <a:extLst>
              <a:ext uri="{FF2B5EF4-FFF2-40B4-BE49-F238E27FC236}">
                <a16:creationId xmlns:a16="http://schemas.microsoft.com/office/drawing/2014/main" id="{DB57AD29-99D3-DC42-3433-010977D5F620}"/>
              </a:ext>
            </a:extLst>
          </p:cNvPr>
          <p:cNvSpPr txBox="1"/>
          <p:nvPr userDrawn="1"/>
        </p:nvSpPr>
        <p:spPr>
          <a:xfrm>
            <a:off x="12622637" y="651631"/>
            <a:ext cx="1078992" cy="200055"/>
          </a:xfrm>
          <a:prstGeom prst="rect">
            <a:avLst/>
          </a:prstGeom>
          <a:noFill/>
        </p:spPr>
        <p:txBody>
          <a:bodyPr wrap="square" rtlCol="0">
            <a:spAutoFit/>
          </a:bodyPr>
          <a:lstStyle/>
          <a:p>
            <a:r>
              <a:rPr lang="en-NO" sz="700" dirty="0"/>
              <a:t>Arendal blå</a:t>
            </a:r>
          </a:p>
        </p:txBody>
      </p:sp>
      <p:sp>
        <p:nvSpPr>
          <p:cNvPr id="4" name="TextBox 3">
            <a:extLst>
              <a:ext uri="{FF2B5EF4-FFF2-40B4-BE49-F238E27FC236}">
                <a16:creationId xmlns:a16="http://schemas.microsoft.com/office/drawing/2014/main" id="{6AC59954-8710-4B35-2001-6B3110AC2647}"/>
              </a:ext>
            </a:extLst>
          </p:cNvPr>
          <p:cNvSpPr txBox="1"/>
          <p:nvPr userDrawn="1"/>
        </p:nvSpPr>
        <p:spPr>
          <a:xfrm>
            <a:off x="12622637" y="902679"/>
            <a:ext cx="1078992" cy="200055"/>
          </a:xfrm>
          <a:prstGeom prst="rect">
            <a:avLst/>
          </a:prstGeom>
          <a:noFill/>
        </p:spPr>
        <p:txBody>
          <a:bodyPr wrap="square" rtlCol="0">
            <a:spAutoFit/>
          </a:bodyPr>
          <a:lstStyle/>
          <a:p>
            <a:r>
              <a:rPr lang="en-NO" sz="700" dirty="0"/>
              <a:t>Arendal lys blå</a:t>
            </a:r>
          </a:p>
        </p:txBody>
      </p:sp>
      <p:sp>
        <p:nvSpPr>
          <p:cNvPr id="5" name="TextBox 4">
            <a:extLst>
              <a:ext uri="{FF2B5EF4-FFF2-40B4-BE49-F238E27FC236}">
                <a16:creationId xmlns:a16="http://schemas.microsoft.com/office/drawing/2014/main" id="{EDAC17EE-7E56-4CC8-5A56-8E8DE3133D58}"/>
              </a:ext>
            </a:extLst>
          </p:cNvPr>
          <p:cNvSpPr txBox="1"/>
          <p:nvPr userDrawn="1"/>
        </p:nvSpPr>
        <p:spPr>
          <a:xfrm>
            <a:off x="12622637" y="1142199"/>
            <a:ext cx="1078992" cy="200055"/>
          </a:xfrm>
          <a:prstGeom prst="rect">
            <a:avLst/>
          </a:prstGeom>
          <a:noFill/>
        </p:spPr>
        <p:txBody>
          <a:bodyPr wrap="square" rtlCol="0">
            <a:spAutoFit/>
          </a:bodyPr>
          <a:lstStyle/>
          <a:p>
            <a:r>
              <a:rPr lang="en-NO" sz="700" dirty="0"/>
              <a:t>Arendal mørk blå</a:t>
            </a:r>
          </a:p>
        </p:txBody>
      </p:sp>
      <p:sp>
        <p:nvSpPr>
          <p:cNvPr id="6" name="TextBox 5">
            <a:extLst>
              <a:ext uri="{FF2B5EF4-FFF2-40B4-BE49-F238E27FC236}">
                <a16:creationId xmlns:a16="http://schemas.microsoft.com/office/drawing/2014/main" id="{719C158D-4F0B-1ABC-1AF6-D1A1D8885CD2}"/>
              </a:ext>
            </a:extLst>
          </p:cNvPr>
          <p:cNvSpPr txBox="1"/>
          <p:nvPr userDrawn="1"/>
        </p:nvSpPr>
        <p:spPr>
          <a:xfrm>
            <a:off x="12622637" y="1385343"/>
            <a:ext cx="1078992" cy="200055"/>
          </a:xfrm>
          <a:prstGeom prst="rect">
            <a:avLst/>
          </a:prstGeom>
          <a:noFill/>
        </p:spPr>
        <p:txBody>
          <a:bodyPr wrap="square" rtlCol="0">
            <a:spAutoFit/>
          </a:bodyPr>
          <a:lstStyle/>
          <a:p>
            <a:r>
              <a:rPr lang="en-NO" sz="700" dirty="0"/>
              <a:t>Arendal sand</a:t>
            </a:r>
          </a:p>
        </p:txBody>
      </p:sp>
      <p:sp>
        <p:nvSpPr>
          <p:cNvPr id="7" name="TextBox 6">
            <a:extLst>
              <a:ext uri="{FF2B5EF4-FFF2-40B4-BE49-F238E27FC236}">
                <a16:creationId xmlns:a16="http://schemas.microsoft.com/office/drawing/2014/main" id="{B336F124-5690-8995-EBA8-0AB90A7ECA38}"/>
              </a:ext>
            </a:extLst>
          </p:cNvPr>
          <p:cNvSpPr txBox="1"/>
          <p:nvPr userDrawn="1"/>
        </p:nvSpPr>
        <p:spPr>
          <a:xfrm>
            <a:off x="12327466" y="13516"/>
            <a:ext cx="1078992" cy="276999"/>
          </a:xfrm>
          <a:prstGeom prst="rect">
            <a:avLst/>
          </a:prstGeom>
          <a:noFill/>
        </p:spPr>
        <p:txBody>
          <a:bodyPr wrap="square" rtlCol="0">
            <a:spAutoFit/>
          </a:bodyPr>
          <a:lstStyle/>
          <a:p>
            <a:r>
              <a:rPr lang="en-NO" sz="1200" b="1" dirty="0"/>
              <a:t>Hovedfarger</a:t>
            </a:r>
          </a:p>
        </p:txBody>
      </p:sp>
      <p:sp>
        <p:nvSpPr>
          <p:cNvPr id="8" name="TextBox 7">
            <a:extLst>
              <a:ext uri="{FF2B5EF4-FFF2-40B4-BE49-F238E27FC236}">
                <a16:creationId xmlns:a16="http://schemas.microsoft.com/office/drawing/2014/main" id="{E70DD922-5A3E-D2C4-5990-5D077EBB1E70}"/>
              </a:ext>
            </a:extLst>
          </p:cNvPr>
          <p:cNvSpPr txBox="1"/>
          <p:nvPr userDrawn="1"/>
        </p:nvSpPr>
        <p:spPr>
          <a:xfrm>
            <a:off x="12327466" y="1872980"/>
            <a:ext cx="1406822" cy="276999"/>
          </a:xfrm>
          <a:prstGeom prst="rect">
            <a:avLst/>
          </a:prstGeom>
          <a:noFill/>
        </p:spPr>
        <p:txBody>
          <a:bodyPr wrap="square" rtlCol="0">
            <a:spAutoFit/>
          </a:bodyPr>
          <a:lstStyle/>
          <a:p>
            <a:r>
              <a:rPr lang="en-NO" sz="1200" b="1" dirty="0"/>
              <a:t>Sekundærfarger</a:t>
            </a:r>
          </a:p>
        </p:txBody>
      </p:sp>
      <p:sp>
        <p:nvSpPr>
          <p:cNvPr id="9" name="Oval 8">
            <a:extLst>
              <a:ext uri="{FF2B5EF4-FFF2-40B4-BE49-F238E27FC236}">
                <a16:creationId xmlns:a16="http://schemas.microsoft.com/office/drawing/2014/main" id="{9A45F907-7FA4-1335-F50F-C472DD0DA54D}"/>
              </a:ext>
            </a:extLst>
          </p:cNvPr>
          <p:cNvSpPr/>
          <p:nvPr userDrawn="1"/>
        </p:nvSpPr>
        <p:spPr>
          <a:xfrm>
            <a:off x="12428049" y="412400"/>
            <a:ext cx="185051" cy="185051"/>
          </a:xfrm>
          <a:prstGeom prst="ellips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0" name="Oval 9">
            <a:extLst>
              <a:ext uri="{FF2B5EF4-FFF2-40B4-BE49-F238E27FC236}">
                <a16:creationId xmlns:a16="http://schemas.microsoft.com/office/drawing/2014/main" id="{C728B8B0-68CA-AD7B-2F64-7145D1DCCE5C}"/>
              </a:ext>
            </a:extLst>
          </p:cNvPr>
          <p:cNvSpPr/>
          <p:nvPr userDrawn="1"/>
        </p:nvSpPr>
        <p:spPr>
          <a:xfrm>
            <a:off x="12428049" y="664425"/>
            <a:ext cx="185051" cy="185051"/>
          </a:xfrm>
          <a:prstGeom prst="ellipse">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1" name="Oval 10">
            <a:extLst>
              <a:ext uri="{FF2B5EF4-FFF2-40B4-BE49-F238E27FC236}">
                <a16:creationId xmlns:a16="http://schemas.microsoft.com/office/drawing/2014/main" id="{00D224A8-74D6-D98F-12C3-11532C7065B1}"/>
              </a:ext>
            </a:extLst>
          </p:cNvPr>
          <p:cNvSpPr/>
          <p:nvPr userDrawn="1"/>
        </p:nvSpPr>
        <p:spPr>
          <a:xfrm>
            <a:off x="12428049" y="909641"/>
            <a:ext cx="185051" cy="18505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2" name="Oval 11">
            <a:extLst>
              <a:ext uri="{FF2B5EF4-FFF2-40B4-BE49-F238E27FC236}">
                <a16:creationId xmlns:a16="http://schemas.microsoft.com/office/drawing/2014/main" id="{BC49EDC2-A643-14A9-FCC4-707FE1E6AB87}"/>
              </a:ext>
            </a:extLst>
          </p:cNvPr>
          <p:cNvSpPr/>
          <p:nvPr userDrawn="1"/>
        </p:nvSpPr>
        <p:spPr>
          <a:xfrm>
            <a:off x="12428049" y="1153578"/>
            <a:ext cx="185051" cy="185051"/>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3" name="Oval 12">
            <a:extLst>
              <a:ext uri="{FF2B5EF4-FFF2-40B4-BE49-F238E27FC236}">
                <a16:creationId xmlns:a16="http://schemas.microsoft.com/office/drawing/2014/main" id="{CE0D375F-C017-78F4-E2A2-EFDD440E654C}"/>
              </a:ext>
            </a:extLst>
          </p:cNvPr>
          <p:cNvSpPr/>
          <p:nvPr userDrawn="1"/>
        </p:nvSpPr>
        <p:spPr>
          <a:xfrm>
            <a:off x="12428049" y="1398794"/>
            <a:ext cx="185051" cy="185051"/>
          </a:xfrm>
          <a:prstGeom prst="ellipse">
            <a:avLst/>
          </a:prstGeom>
          <a:solidFill>
            <a:srgbClr val="F7EA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14" name="TextBox 13">
            <a:extLst>
              <a:ext uri="{FF2B5EF4-FFF2-40B4-BE49-F238E27FC236}">
                <a16:creationId xmlns:a16="http://schemas.microsoft.com/office/drawing/2014/main" id="{F13507D7-B0E5-E022-E810-A55E46FF4354}"/>
              </a:ext>
            </a:extLst>
          </p:cNvPr>
          <p:cNvSpPr txBox="1"/>
          <p:nvPr userDrawn="1"/>
        </p:nvSpPr>
        <p:spPr>
          <a:xfrm>
            <a:off x="12622637" y="2194131"/>
            <a:ext cx="1078992" cy="200055"/>
          </a:xfrm>
          <a:prstGeom prst="rect">
            <a:avLst/>
          </a:prstGeom>
          <a:noFill/>
        </p:spPr>
        <p:txBody>
          <a:bodyPr wrap="square" rtlCol="0">
            <a:spAutoFit/>
          </a:bodyPr>
          <a:lstStyle/>
          <a:p>
            <a:r>
              <a:rPr lang="en-NO" sz="700" dirty="0"/>
              <a:t>Arendal lys grå</a:t>
            </a:r>
          </a:p>
        </p:txBody>
      </p:sp>
      <p:sp>
        <p:nvSpPr>
          <p:cNvPr id="15" name="TextBox 14">
            <a:extLst>
              <a:ext uri="{FF2B5EF4-FFF2-40B4-BE49-F238E27FC236}">
                <a16:creationId xmlns:a16="http://schemas.microsoft.com/office/drawing/2014/main" id="{7211CD84-A08E-1D95-34FB-A6C855DC42C3}"/>
              </a:ext>
            </a:extLst>
          </p:cNvPr>
          <p:cNvSpPr txBox="1"/>
          <p:nvPr userDrawn="1"/>
        </p:nvSpPr>
        <p:spPr>
          <a:xfrm>
            <a:off x="12622637" y="2452267"/>
            <a:ext cx="1078992" cy="200055"/>
          </a:xfrm>
          <a:prstGeom prst="rect">
            <a:avLst/>
          </a:prstGeom>
          <a:noFill/>
        </p:spPr>
        <p:txBody>
          <a:bodyPr wrap="square" rtlCol="0">
            <a:spAutoFit/>
          </a:bodyPr>
          <a:lstStyle/>
          <a:p>
            <a:r>
              <a:rPr lang="en-NO" sz="700" dirty="0"/>
              <a:t>Arendal medium grå</a:t>
            </a:r>
          </a:p>
        </p:txBody>
      </p:sp>
      <p:sp>
        <p:nvSpPr>
          <p:cNvPr id="16" name="TextBox 15">
            <a:extLst>
              <a:ext uri="{FF2B5EF4-FFF2-40B4-BE49-F238E27FC236}">
                <a16:creationId xmlns:a16="http://schemas.microsoft.com/office/drawing/2014/main" id="{F622ACE5-362F-D1BB-7D87-F876D1BC7E11}"/>
              </a:ext>
            </a:extLst>
          </p:cNvPr>
          <p:cNvSpPr txBox="1"/>
          <p:nvPr userDrawn="1"/>
        </p:nvSpPr>
        <p:spPr>
          <a:xfrm>
            <a:off x="12622637" y="2703315"/>
            <a:ext cx="1078992" cy="200055"/>
          </a:xfrm>
          <a:prstGeom prst="rect">
            <a:avLst/>
          </a:prstGeom>
          <a:noFill/>
        </p:spPr>
        <p:txBody>
          <a:bodyPr wrap="square" rtlCol="0">
            <a:spAutoFit/>
          </a:bodyPr>
          <a:lstStyle/>
          <a:p>
            <a:r>
              <a:rPr lang="en-NO" sz="700" dirty="0"/>
              <a:t>Arendal mørk grå</a:t>
            </a:r>
          </a:p>
        </p:txBody>
      </p:sp>
      <p:sp>
        <p:nvSpPr>
          <p:cNvPr id="17" name="TextBox 16">
            <a:extLst>
              <a:ext uri="{FF2B5EF4-FFF2-40B4-BE49-F238E27FC236}">
                <a16:creationId xmlns:a16="http://schemas.microsoft.com/office/drawing/2014/main" id="{CD7F7D74-CF1B-67D5-CD76-3AD4C06FCF20}"/>
              </a:ext>
            </a:extLst>
          </p:cNvPr>
          <p:cNvSpPr txBox="1"/>
          <p:nvPr userDrawn="1"/>
        </p:nvSpPr>
        <p:spPr>
          <a:xfrm>
            <a:off x="12622637" y="2942835"/>
            <a:ext cx="1078992" cy="200055"/>
          </a:xfrm>
          <a:prstGeom prst="rect">
            <a:avLst/>
          </a:prstGeom>
          <a:noFill/>
        </p:spPr>
        <p:txBody>
          <a:bodyPr wrap="square" rtlCol="0">
            <a:spAutoFit/>
          </a:bodyPr>
          <a:lstStyle/>
          <a:p>
            <a:r>
              <a:rPr lang="en-NO" sz="700" dirty="0"/>
              <a:t>Arendal mørk rød</a:t>
            </a:r>
          </a:p>
        </p:txBody>
      </p:sp>
      <p:sp>
        <p:nvSpPr>
          <p:cNvPr id="18" name="TextBox 17">
            <a:extLst>
              <a:ext uri="{FF2B5EF4-FFF2-40B4-BE49-F238E27FC236}">
                <a16:creationId xmlns:a16="http://schemas.microsoft.com/office/drawing/2014/main" id="{8C487638-F04F-A220-2BEA-EC9F61DD84F8}"/>
              </a:ext>
            </a:extLst>
          </p:cNvPr>
          <p:cNvSpPr txBox="1"/>
          <p:nvPr userDrawn="1"/>
        </p:nvSpPr>
        <p:spPr>
          <a:xfrm>
            <a:off x="12622637" y="3185979"/>
            <a:ext cx="1078992" cy="200055"/>
          </a:xfrm>
          <a:prstGeom prst="rect">
            <a:avLst/>
          </a:prstGeom>
          <a:noFill/>
        </p:spPr>
        <p:txBody>
          <a:bodyPr wrap="square" rtlCol="0">
            <a:spAutoFit/>
          </a:bodyPr>
          <a:lstStyle/>
          <a:p>
            <a:r>
              <a:rPr lang="en-NO" sz="700" dirty="0"/>
              <a:t>Arendal rød</a:t>
            </a:r>
          </a:p>
        </p:txBody>
      </p:sp>
      <p:sp>
        <p:nvSpPr>
          <p:cNvPr id="19" name="Oval 18">
            <a:extLst>
              <a:ext uri="{FF2B5EF4-FFF2-40B4-BE49-F238E27FC236}">
                <a16:creationId xmlns:a16="http://schemas.microsoft.com/office/drawing/2014/main" id="{BC6E4C6E-54AC-4B59-0914-C71B0C7346D1}"/>
              </a:ext>
            </a:extLst>
          </p:cNvPr>
          <p:cNvSpPr/>
          <p:nvPr userDrawn="1"/>
        </p:nvSpPr>
        <p:spPr>
          <a:xfrm>
            <a:off x="12428049" y="2218774"/>
            <a:ext cx="185051" cy="185051"/>
          </a:xfrm>
          <a:prstGeom prst="ellipse">
            <a:avLst/>
          </a:prstGeom>
          <a:solidFill>
            <a:srgbClr val="EDEDED"/>
          </a:solidFill>
          <a:ln>
            <a:noFill/>
          </a:ln>
          <a:effectLst>
            <a:outerShdw blurRad="63500" sx="102000" sy="102000" algn="ctr" rotWithShape="0">
              <a:prstClr val="black">
                <a:alpha val="20039"/>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0" name="Oval 19">
            <a:extLst>
              <a:ext uri="{FF2B5EF4-FFF2-40B4-BE49-F238E27FC236}">
                <a16:creationId xmlns:a16="http://schemas.microsoft.com/office/drawing/2014/main" id="{46A687FF-8498-AD69-05AA-E7F23ED4DE6E}"/>
              </a:ext>
            </a:extLst>
          </p:cNvPr>
          <p:cNvSpPr/>
          <p:nvPr userDrawn="1"/>
        </p:nvSpPr>
        <p:spPr>
          <a:xfrm>
            <a:off x="12428049" y="2465061"/>
            <a:ext cx="185051" cy="185051"/>
          </a:xfrm>
          <a:prstGeom prst="ellipse">
            <a:avLst/>
          </a:prstGeom>
          <a:solidFill>
            <a:srgbClr val="99A2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1" name="Oval 20">
            <a:extLst>
              <a:ext uri="{FF2B5EF4-FFF2-40B4-BE49-F238E27FC236}">
                <a16:creationId xmlns:a16="http://schemas.microsoft.com/office/drawing/2014/main" id="{65D33F88-1259-1C67-45CD-C72435AAE938}"/>
              </a:ext>
            </a:extLst>
          </p:cNvPr>
          <p:cNvSpPr/>
          <p:nvPr userDrawn="1"/>
        </p:nvSpPr>
        <p:spPr>
          <a:xfrm>
            <a:off x="12428049" y="2710277"/>
            <a:ext cx="185051" cy="185051"/>
          </a:xfrm>
          <a:prstGeom prst="ellipse">
            <a:avLst/>
          </a:prstGeom>
          <a:solidFill>
            <a:srgbClr val="5F646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2" name="Oval 21">
            <a:extLst>
              <a:ext uri="{FF2B5EF4-FFF2-40B4-BE49-F238E27FC236}">
                <a16:creationId xmlns:a16="http://schemas.microsoft.com/office/drawing/2014/main" id="{EC0527A9-719B-9DF6-3098-18B7C8965FE1}"/>
              </a:ext>
            </a:extLst>
          </p:cNvPr>
          <p:cNvSpPr/>
          <p:nvPr userDrawn="1"/>
        </p:nvSpPr>
        <p:spPr>
          <a:xfrm>
            <a:off x="12428049" y="2954214"/>
            <a:ext cx="185051" cy="185051"/>
          </a:xfrm>
          <a:prstGeom prst="ellipse">
            <a:avLst/>
          </a:prstGeom>
          <a:solidFill>
            <a:srgbClr val="AC0E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3" name="Oval 22">
            <a:extLst>
              <a:ext uri="{FF2B5EF4-FFF2-40B4-BE49-F238E27FC236}">
                <a16:creationId xmlns:a16="http://schemas.microsoft.com/office/drawing/2014/main" id="{6C1A5F5E-0B75-6552-C81F-6E5158B66BB4}"/>
              </a:ext>
            </a:extLst>
          </p:cNvPr>
          <p:cNvSpPr/>
          <p:nvPr userDrawn="1"/>
        </p:nvSpPr>
        <p:spPr>
          <a:xfrm>
            <a:off x="12428049" y="3199430"/>
            <a:ext cx="185051" cy="185051"/>
          </a:xfrm>
          <a:prstGeom prst="ellipse">
            <a:avLst/>
          </a:prstGeom>
          <a:solidFill>
            <a:srgbClr val="EF424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24" name="TextBox 23">
            <a:extLst>
              <a:ext uri="{FF2B5EF4-FFF2-40B4-BE49-F238E27FC236}">
                <a16:creationId xmlns:a16="http://schemas.microsoft.com/office/drawing/2014/main" id="{7E13F75D-6716-AD0C-7D44-C64D155409AE}"/>
              </a:ext>
            </a:extLst>
          </p:cNvPr>
          <p:cNvSpPr txBox="1"/>
          <p:nvPr userDrawn="1"/>
        </p:nvSpPr>
        <p:spPr>
          <a:xfrm>
            <a:off x="12622637" y="3444646"/>
            <a:ext cx="1078992" cy="200055"/>
          </a:xfrm>
          <a:prstGeom prst="rect">
            <a:avLst/>
          </a:prstGeom>
          <a:noFill/>
        </p:spPr>
        <p:txBody>
          <a:bodyPr wrap="square" rtlCol="0">
            <a:spAutoFit/>
          </a:bodyPr>
          <a:lstStyle/>
          <a:p>
            <a:r>
              <a:rPr lang="en-NO" sz="700" dirty="0"/>
              <a:t>Arendal lys rød</a:t>
            </a:r>
          </a:p>
        </p:txBody>
      </p:sp>
      <p:sp>
        <p:nvSpPr>
          <p:cNvPr id="25" name="TextBox 24">
            <a:extLst>
              <a:ext uri="{FF2B5EF4-FFF2-40B4-BE49-F238E27FC236}">
                <a16:creationId xmlns:a16="http://schemas.microsoft.com/office/drawing/2014/main" id="{5E6FA4AA-E731-224B-887B-05DFC6CF849C}"/>
              </a:ext>
            </a:extLst>
          </p:cNvPr>
          <p:cNvSpPr txBox="1"/>
          <p:nvPr userDrawn="1"/>
        </p:nvSpPr>
        <p:spPr>
          <a:xfrm>
            <a:off x="12622637" y="3702782"/>
            <a:ext cx="1078992" cy="200055"/>
          </a:xfrm>
          <a:prstGeom prst="rect">
            <a:avLst/>
          </a:prstGeom>
          <a:noFill/>
        </p:spPr>
        <p:txBody>
          <a:bodyPr wrap="square" rtlCol="0">
            <a:spAutoFit/>
          </a:bodyPr>
          <a:lstStyle/>
          <a:p>
            <a:r>
              <a:rPr lang="en-NO" sz="700" dirty="0"/>
              <a:t>Arendal brun</a:t>
            </a:r>
          </a:p>
        </p:txBody>
      </p:sp>
      <p:sp>
        <p:nvSpPr>
          <p:cNvPr id="26" name="TextBox 25">
            <a:extLst>
              <a:ext uri="{FF2B5EF4-FFF2-40B4-BE49-F238E27FC236}">
                <a16:creationId xmlns:a16="http://schemas.microsoft.com/office/drawing/2014/main" id="{2351D38F-F54C-69F6-34BF-8913E268369A}"/>
              </a:ext>
            </a:extLst>
          </p:cNvPr>
          <p:cNvSpPr txBox="1"/>
          <p:nvPr userDrawn="1"/>
        </p:nvSpPr>
        <p:spPr>
          <a:xfrm>
            <a:off x="12622637" y="3953830"/>
            <a:ext cx="1078992" cy="200055"/>
          </a:xfrm>
          <a:prstGeom prst="rect">
            <a:avLst/>
          </a:prstGeom>
          <a:noFill/>
        </p:spPr>
        <p:txBody>
          <a:bodyPr wrap="square" rtlCol="0">
            <a:spAutoFit/>
          </a:bodyPr>
          <a:lstStyle/>
          <a:p>
            <a:r>
              <a:rPr lang="en-NO" sz="700" dirty="0"/>
              <a:t>Arendal gul</a:t>
            </a:r>
          </a:p>
        </p:txBody>
      </p:sp>
      <p:sp>
        <p:nvSpPr>
          <p:cNvPr id="27" name="TextBox 26">
            <a:extLst>
              <a:ext uri="{FF2B5EF4-FFF2-40B4-BE49-F238E27FC236}">
                <a16:creationId xmlns:a16="http://schemas.microsoft.com/office/drawing/2014/main" id="{8C1D951B-87C5-1C9C-E718-A604B6C3012A}"/>
              </a:ext>
            </a:extLst>
          </p:cNvPr>
          <p:cNvSpPr txBox="1"/>
          <p:nvPr userDrawn="1"/>
        </p:nvSpPr>
        <p:spPr>
          <a:xfrm>
            <a:off x="12622637" y="4193350"/>
            <a:ext cx="1078992" cy="200055"/>
          </a:xfrm>
          <a:prstGeom prst="rect">
            <a:avLst/>
          </a:prstGeom>
          <a:noFill/>
        </p:spPr>
        <p:txBody>
          <a:bodyPr wrap="square" rtlCol="0">
            <a:spAutoFit/>
          </a:bodyPr>
          <a:lstStyle/>
          <a:p>
            <a:r>
              <a:rPr lang="en-NO" sz="700" dirty="0"/>
              <a:t>Arendal lys gul</a:t>
            </a:r>
          </a:p>
        </p:txBody>
      </p:sp>
      <p:sp>
        <p:nvSpPr>
          <p:cNvPr id="28" name="TextBox 27">
            <a:extLst>
              <a:ext uri="{FF2B5EF4-FFF2-40B4-BE49-F238E27FC236}">
                <a16:creationId xmlns:a16="http://schemas.microsoft.com/office/drawing/2014/main" id="{60BD8139-02A4-1DC0-103E-71CEA66F6A5D}"/>
              </a:ext>
            </a:extLst>
          </p:cNvPr>
          <p:cNvSpPr txBox="1"/>
          <p:nvPr userDrawn="1"/>
        </p:nvSpPr>
        <p:spPr>
          <a:xfrm>
            <a:off x="12622637" y="4436494"/>
            <a:ext cx="1078992" cy="200055"/>
          </a:xfrm>
          <a:prstGeom prst="rect">
            <a:avLst/>
          </a:prstGeom>
          <a:noFill/>
        </p:spPr>
        <p:txBody>
          <a:bodyPr wrap="square" rtlCol="0">
            <a:spAutoFit/>
          </a:bodyPr>
          <a:lstStyle/>
          <a:p>
            <a:r>
              <a:rPr lang="en-NO" sz="700" dirty="0"/>
              <a:t>Arendal lys grønn</a:t>
            </a:r>
          </a:p>
        </p:txBody>
      </p:sp>
      <p:sp>
        <p:nvSpPr>
          <p:cNvPr id="29" name="Oval 28">
            <a:extLst>
              <a:ext uri="{FF2B5EF4-FFF2-40B4-BE49-F238E27FC236}">
                <a16:creationId xmlns:a16="http://schemas.microsoft.com/office/drawing/2014/main" id="{A47AF846-E4C3-3A4D-04C0-B085E581E9EE}"/>
              </a:ext>
            </a:extLst>
          </p:cNvPr>
          <p:cNvSpPr/>
          <p:nvPr userDrawn="1"/>
        </p:nvSpPr>
        <p:spPr>
          <a:xfrm>
            <a:off x="12428049" y="3463551"/>
            <a:ext cx="185051" cy="185051"/>
          </a:xfrm>
          <a:prstGeom prst="ellipse">
            <a:avLst/>
          </a:prstGeom>
          <a:solidFill>
            <a:srgbClr val="FFCA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0" name="Oval 29">
            <a:extLst>
              <a:ext uri="{FF2B5EF4-FFF2-40B4-BE49-F238E27FC236}">
                <a16:creationId xmlns:a16="http://schemas.microsoft.com/office/drawing/2014/main" id="{3290FC57-C250-44C7-2F37-30B84C74B9F5}"/>
              </a:ext>
            </a:extLst>
          </p:cNvPr>
          <p:cNvSpPr/>
          <p:nvPr userDrawn="1"/>
        </p:nvSpPr>
        <p:spPr>
          <a:xfrm>
            <a:off x="12428049" y="3715576"/>
            <a:ext cx="185051" cy="185051"/>
          </a:xfrm>
          <a:prstGeom prst="ellipse">
            <a:avLst/>
          </a:prstGeom>
          <a:solidFill>
            <a:srgbClr val="663C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1" name="Oval 30">
            <a:extLst>
              <a:ext uri="{FF2B5EF4-FFF2-40B4-BE49-F238E27FC236}">
                <a16:creationId xmlns:a16="http://schemas.microsoft.com/office/drawing/2014/main" id="{E6CB9AB6-47FC-99B1-212B-54F3870ACB24}"/>
              </a:ext>
            </a:extLst>
          </p:cNvPr>
          <p:cNvSpPr/>
          <p:nvPr userDrawn="1"/>
        </p:nvSpPr>
        <p:spPr>
          <a:xfrm>
            <a:off x="12428049" y="3960792"/>
            <a:ext cx="185051" cy="185051"/>
          </a:xfrm>
          <a:prstGeom prst="ellipse">
            <a:avLst/>
          </a:prstGeom>
          <a:solidFill>
            <a:srgbClr val="FDCA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2" name="Oval 31">
            <a:extLst>
              <a:ext uri="{FF2B5EF4-FFF2-40B4-BE49-F238E27FC236}">
                <a16:creationId xmlns:a16="http://schemas.microsoft.com/office/drawing/2014/main" id="{A2975846-9CD1-8DF1-FFE0-111F11362181}"/>
              </a:ext>
            </a:extLst>
          </p:cNvPr>
          <p:cNvSpPr/>
          <p:nvPr userDrawn="1"/>
        </p:nvSpPr>
        <p:spPr>
          <a:xfrm>
            <a:off x="12428049" y="4204729"/>
            <a:ext cx="185051" cy="185051"/>
          </a:xfrm>
          <a:prstGeom prst="ellipse">
            <a:avLst/>
          </a:prstGeom>
          <a:solidFill>
            <a:srgbClr val="FEE4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3" name="Oval 32">
            <a:extLst>
              <a:ext uri="{FF2B5EF4-FFF2-40B4-BE49-F238E27FC236}">
                <a16:creationId xmlns:a16="http://schemas.microsoft.com/office/drawing/2014/main" id="{38DD39E2-4FFE-DF67-2351-C2718CE90DF0}"/>
              </a:ext>
            </a:extLst>
          </p:cNvPr>
          <p:cNvSpPr/>
          <p:nvPr userDrawn="1"/>
        </p:nvSpPr>
        <p:spPr>
          <a:xfrm>
            <a:off x="12428049" y="4449945"/>
            <a:ext cx="185051" cy="185051"/>
          </a:xfrm>
          <a:prstGeom prst="ellipse">
            <a:avLst/>
          </a:prstGeom>
          <a:solidFill>
            <a:srgbClr val="D8F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4" name="TextBox 33">
            <a:extLst>
              <a:ext uri="{FF2B5EF4-FFF2-40B4-BE49-F238E27FC236}">
                <a16:creationId xmlns:a16="http://schemas.microsoft.com/office/drawing/2014/main" id="{3EF04148-611B-8A35-AB23-DA849C636CCB}"/>
              </a:ext>
            </a:extLst>
          </p:cNvPr>
          <p:cNvSpPr txBox="1"/>
          <p:nvPr userDrawn="1"/>
        </p:nvSpPr>
        <p:spPr>
          <a:xfrm>
            <a:off x="12622637" y="4695161"/>
            <a:ext cx="1078992" cy="200055"/>
          </a:xfrm>
          <a:prstGeom prst="rect">
            <a:avLst/>
          </a:prstGeom>
          <a:noFill/>
        </p:spPr>
        <p:txBody>
          <a:bodyPr wrap="square" rtlCol="0">
            <a:spAutoFit/>
          </a:bodyPr>
          <a:lstStyle/>
          <a:p>
            <a:r>
              <a:rPr lang="en-NO" sz="700" dirty="0"/>
              <a:t>Arendal grønn</a:t>
            </a:r>
          </a:p>
        </p:txBody>
      </p:sp>
      <p:sp>
        <p:nvSpPr>
          <p:cNvPr id="35" name="TextBox 34">
            <a:extLst>
              <a:ext uri="{FF2B5EF4-FFF2-40B4-BE49-F238E27FC236}">
                <a16:creationId xmlns:a16="http://schemas.microsoft.com/office/drawing/2014/main" id="{45AF7A82-D726-4232-6BB3-0BFF26313EE3}"/>
              </a:ext>
            </a:extLst>
          </p:cNvPr>
          <p:cNvSpPr txBox="1"/>
          <p:nvPr userDrawn="1"/>
        </p:nvSpPr>
        <p:spPr>
          <a:xfrm>
            <a:off x="12622637" y="4953297"/>
            <a:ext cx="1078992" cy="200055"/>
          </a:xfrm>
          <a:prstGeom prst="rect">
            <a:avLst/>
          </a:prstGeom>
          <a:noFill/>
        </p:spPr>
        <p:txBody>
          <a:bodyPr wrap="square" rtlCol="0">
            <a:spAutoFit/>
          </a:bodyPr>
          <a:lstStyle/>
          <a:p>
            <a:r>
              <a:rPr lang="en-NO" sz="700" dirty="0"/>
              <a:t>Arendal mørk grønn</a:t>
            </a:r>
          </a:p>
        </p:txBody>
      </p:sp>
      <p:sp>
        <p:nvSpPr>
          <p:cNvPr id="36" name="Oval 35">
            <a:extLst>
              <a:ext uri="{FF2B5EF4-FFF2-40B4-BE49-F238E27FC236}">
                <a16:creationId xmlns:a16="http://schemas.microsoft.com/office/drawing/2014/main" id="{244CB412-5125-5245-C503-97E72D31C5ED}"/>
              </a:ext>
            </a:extLst>
          </p:cNvPr>
          <p:cNvSpPr/>
          <p:nvPr userDrawn="1"/>
        </p:nvSpPr>
        <p:spPr>
          <a:xfrm>
            <a:off x="12428049" y="4714066"/>
            <a:ext cx="185051" cy="185051"/>
          </a:xfrm>
          <a:prstGeom prst="ellipse">
            <a:avLst/>
          </a:prstGeom>
          <a:solidFill>
            <a:srgbClr val="64B5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7" name="Oval 36">
            <a:extLst>
              <a:ext uri="{FF2B5EF4-FFF2-40B4-BE49-F238E27FC236}">
                <a16:creationId xmlns:a16="http://schemas.microsoft.com/office/drawing/2014/main" id="{E1FD671F-23E9-64F2-9D4F-F4508FB16B41}"/>
              </a:ext>
            </a:extLst>
          </p:cNvPr>
          <p:cNvSpPr/>
          <p:nvPr userDrawn="1"/>
        </p:nvSpPr>
        <p:spPr>
          <a:xfrm>
            <a:off x="12428049" y="4966091"/>
            <a:ext cx="185051" cy="185051"/>
          </a:xfrm>
          <a:prstGeom prst="ellipse">
            <a:avLst/>
          </a:prstGeom>
          <a:solidFill>
            <a:srgbClr val="255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NO" dirty="0">
              <a:solidFill>
                <a:schemeClr val="tx2"/>
              </a:solidFill>
            </a:endParaRPr>
          </a:p>
        </p:txBody>
      </p:sp>
      <p:sp>
        <p:nvSpPr>
          <p:cNvPr id="38" name="TextBox 84">
            <a:extLst>
              <a:ext uri="{FF2B5EF4-FFF2-40B4-BE49-F238E27FC236}">
                <a16:creationId xmlns:a16="http://schemas.microsoft.com/office/drawing/2014/main" id="{9A6AEAA4-1244-D326-6B80-37ACB63984B8}"/>
              </a:ext>
            </a:extLst>
          </p:cNvPr>
          <p:cNvSpPr txBox="1"/>
          <p:nvPr userDrawn="1"/>
        </p:nvSpPr>
        <p:spPr>
          <a:xfrm>
            <a:off x="-932541" y="-11030"/>
            <a:ext cx="1078992" cy="276999"/>
          </a:xfrm>
          <a:prstGeom prst="rect">
            <a:avLst/>
          </a:prstGeom>
          <a:noFill/>
        </p:spPr>
        <p:txBody>
          <a:bodyPr wrap="square" rtlCol="0">
            <a:spAutoFit/>
          </a:bodyPr>
          <a:lstStyle/>
          <a:p>
            <a:r>
              <a:rPr lang="nb-NO" sz="1200" b="1" dirty="0"/>
              <a:t>Flere maler</a:t>
            </a:r>
            <a:endParaRPr lang="en-NO" sz="1200" b="1" dirty="0"/>
          </a:p>
        </p:txBody>
      </p:sp>
      <p:pic>
        <p:nvPicPr>
          <p:cNvPr id="39" name="Bilde 38" descr="Et bilde som inneholder tekst, skjermbilde, Font, Grafikk&#10;&#10;Automatisk generert beskrivelse">
            <a:extLst>
              <a:ext uri="{FF2B5EF4-FFF2-40B4-BE49-F238E27FC236}">
                <a16:creationId xmlns:a16="http://schemas.microsoft.com/office/drawing/2014/main" id="{E0159CA6-B8B9-51E4-4B8D-DEE4EEEAEBEC}"/>
              </a:ext>
            </a:extLst>
          </p:cNvPr>
          <p:cNvPicPr>
            <a:picLocks noChangeAspect="1"/>
          </p:cNvPicPr>
          <p:nvPr userDrawn="1"/>
        </p:nvPicPr>
        <p:blipFill>
          <a:blip r:embed="rId4">
            <a:extLst>
              <a:ext uri="{28A0092B-C50C-407E-A947-70E740481C1C}">
                <a14:useLocalDpi xmlns:a14="http://schemas.microsoft.com/office/drawing/2010/main" val="0"/>
              </a:ext>
            </a:extLst>
          </a:blip>
          <a:srcRect l="34448" t="27311" r="31088" b="16312"/>
          <a:stretch/>
        </p:blipFill>
        <p:spPr>
          <a:xfrm>
            <a:off x="-838199" y="284455"/>
            <a:ext cx="737910" cy="1207063"/>
          </a:xfrm>
          <a:prstGeom prst="rect">
            <a:avLst/>
          </a:prstGeom>
        </p:spPr>
      </p:pic>
    </p:spTree>
    <p:extLst>
      <p:ext uri="{BB962C8B-B14F-4D97-AF65-F5344CB8AC3E}">
        <p14:creationId xmlns:p14="http://schemas.microsoft.com/office/powerpoint/2010/main" val="1372864668"/>
      </p:ext>
    </p:extLst>
  </p:cSld>
  <p:clrMap bg1="lt1" tx1="dk1" bg2="lt2" tx2="dk2" accent1="accent1" accent2="accent2" accent3="accent3" accent4="accent4" accent5="accent5" accent6="accent6" hlink="hlink" folHlink="folHlink"/>
  <p:sldLayoutIdLst>
    <p:sldLayoutId id="2147483948" r:id="rId1"/>
    <p:sldLayoutId id="2147483949" r:id="rId2"/>
  </p:sldLayoutIdLst>
  <p:txStyles>
    <p:titleStyle>
      <a:lvl1pPr marL="0" marR="0" lvl="0" indent="0" algn="l" defTabSz="914400" rtl="0" eaLnBrk="1" fontAlgn="auto" hangingPunct="1">
        <a:lnSpc>
          <a:spcPct val="90000"/>
        </a:lnSpc>
        <a:spcBef>
          <a:spcPts val="0"/>
        </a:spcBef>
        <a:spcAft>
          <a:spcPts val="0"/>
        </a:spcAft>
        <a:buNone/>
        <a:tabLst/>
        <a:defRPr lang="en-US" sz="4400" b="0" i="0" u="none" strike="noStrike" kern="1200" cap="none" spc="0" baseline="0">
          <a:solidFill>
            <a:schemeClr val="tx1"/>
          </a:solidFill>
          <a:uFillTx/>
          <a:latin typeface="Source Sans Pro"/>
        </a:defRPr>
      </a:lvl1pPr>
    </p:titleStyle>
    <p:bodyStyle>
      <a:lvl1pPr marL="228600" marR="0" lvl="0" indent="-228600" algn="l" defTabSz="914400" rtl="0" eaLnBrk="1"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1731"/>
          </a:solidFill>
          <a:uFillTx/>
          <a:latin typeface="Aptos"/>
        </a:defRPr>
      </a:lvl1pPr>
      <a:lvl2pPr marL="685800" marR="0" lvl="1" indent="-228600" algn="l" defTabSz="914400" rtl="0" eaLnBrk="1"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1731"/>
          </a:solidFill>
          <a:uFillTx/>
          <a:latin typeface="Aptos"/>
        </a:defRPr>
      </a:lvl2pPr>
      <a:lvl3pPr marL="1143000" marR="0" lvl="2" indent="-228600" algn="l" defTabSz="914400" rtl="0" eaLnBrk="1"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1731"/>
          </a:solidFill>
          <a:uFillTx/>
          <a:latin typeface="Aptos"/>
        </a:defRPr>
      </a:lvl3pPr>
      <a:lvl4pPr marL="1600200" marR="0" lvl="3"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4pPr>
      <a:lvl5pPr marL="2057400" marR="0" lvl="4" indent="-228600" algn="l" defTabSz="914400" rtl="0" eaLnBrk="1"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1731"/>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EC4C8CF5-9514-2AEA-1879-AD9B70C365C3}"/>
              </a:ext>
            </a:extLst>
          </p:cNvPr>
          <p:cNvSpPr>
            <a:spLocks noGrp="1"/>
          </p:cNvSpPr>
          <p:nvPr>
            <p:ph type="body" sz="quarter" idx="12"/>
          </p:nvPr>
        </p:nvSpPr>
        <p:spPr>
          <a:xfrm>
            <a:off x="510222" y="5019157"/>
            <a:ext cx="10905029" cy="343727"/>
          </a:xfrm>
        </p:spPr>
        <p:txBody>
          <a:bodyPr>
            <a:normAutofit/>
          </a:bodyPr>
          <a:lstStyle/>
          <a:p>
            <a:r>
              <a:rPr lang="nb-NO" sz="1700"/>
              <a:t>Roligheden skole 21.01.25</a:t>
            </a:r>
            <a:endParaRPr lang="en-NO" sz="1700"/>
          </a:p>
        </p:txBody>
      </p:sp>
      <p:sp>
        <p:nvSpPr>
          <p:cNvPr id="12" name="Text Placeholder 11">
            <a:extLst>
              <a:ext uri="{FF2B5EF4-FFF2-40B4-BE49-F238E27FC236}">
                <a16:creationId xmlns:a16="http://schemas.microsoft.com/office/drawing/2014/main" id="{AF878F08-EB7F-A08C-5271-67E8491FEDDF}"/>
              </a:ext>
            </a:extLst>
          </p:cNvPr>
          <p:cNvSpPr>
            <a:spLocks noGrp="1"/>
          </p:cNvSpPr>
          <p:nvPr>
            <p:ph type="body" sz="quarter" idx="11"/>
          </p:nvPr>
        </p:nvSpPr>
        <p:spPr>
          <a:xfrm>
            <a:off x="510223" y="3740945"/>
            <a:ext cx="5829031" cy="1183027"/>
          </a:xfrm>
        </p:spPr>
        <p:txBody>
          <a:bodyPr anchor="b">
            <a:normAutofit/>
          </a:bodyPr>
          <a:lstStyle/>
          <a:p>
            <a:pPr>
              <a:lnSpc>
                <a:spcPct val="90000"/>
              </a:lnSpc>
            </a:pPr>
            <a:r>
              <a:rPr lang="nb-NO" sz="3700"/>
              <a:t>Fra undring/bekymring til handling</a:t>
            </a:r>
            <a:endParaRPr lang="en-NO" sz="3700"/>
          </a:p>
        </p:txBody>
      </p:sp>
    </p:spTree>
    <p:extLst>
      <p:ext uri="{BB962C8B-B14F-4D97-AF65-F5344CB8AC3E}">
        <p14:creationId xmlns:p14="http://schemas.microsoft.com/office/powerpoint/2010/main" val="1423469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B289B7D-D5AE-5DD5-E4F9-BD51C52B762E}"/>
              </a:ext>
            </a:extLst>
          </p:cNvPr>
          <p:cNvSpPr>
            <a:spLocks noGrp="1"/>
          </p:cNvSpPr>
          <p:nvPr>
            <p:ph type="body" sz="quarter" idx="11"/>
          </p:nvPr>
        </p:nvSpPr>
        <p:spPr/>
        <p:txBody>
          <a:bodyPr>
            <a:normAutofit/>
          </a:bodyPr>
          <a:lstStyle/>
          <a:p>
            <a:r>
              <a:rPr lang="nb-NO" dirty="0"/>
              <a:t>Ressursteam på Roligheden skole</a:t>
            </a:r>
            <a:endParaRPr lang="en-NO" dirty="0"/>
          </a:p>
        </p:txBody>
      </p:sp>
      <p:graphicFrame>
        <p:nvGraphicFramePr>
          <p:cNvPr id="5" name="Content Placeholder 2">
            <a:extLst>
              <a:ext uri="{FF2B5EF4-FFF2-40B4-BE49-F238E27FC236}">
                <a16:creationId xmlns:a16="http://schemas.microsoft.com/office/drawing/2014/main" id="{99EAB48D-BDAE-80EF-5DBC-847938C232F8}"/>
              </a:ext>
            </a:extLst>
          </p:cNvPr>
          <p:cNvGraphicFramePr>
            <a:graphicFrameLocks noGrp="1"/>
          </p:cNvGraphicFramePr>
          <p:nvPr>
            <p:ph sz="quarter" idx="14"/>
            <p:extLst>
              <p:ext uri="{D42A27DB-BD31-4B8C-83A1-F6EECF244321}">
                <p14:modId xmlns:p14="http://schemas.microsoft.com/office/powerpoint/2010/main" val="3012763764"/>
              </p:ext>
            </p:extLst>
          </p:nvPr>
        </p:nvGraphicFramePr>
        <p:xfrm>
          <a:off x="2030413" y="1530350"/>
          <a:ext cx="8229600" cy="445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2782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DF7717-1042-F1F5-788B-A5E41511BF0C}"/>
              </a:ext>
            </a:extLst>
          </p:cNvPr>
          <p:cNvSpPr>
            <a:spLocks noGrp="1"/>
          </p:cNvSpPr>
          <p:nvPr>
            <p:ph type="body" sz="quarter" idx="11"/>
          </p:nvPr>
        </p:nvSpPr>
        <p:spPr/>
        <p:txBody>
          <a:bodyPr>
            <a:normAutofit/>
          </a:bodyPr>
          <a:lstStyle/>
          <a:p>
            <a:r>
              <a:rPr lang="nb-NO" dirty="0"/>
              <a:t>Rutiner ved bekymring</a:t>
            </a:r>
            <a:endParaRPr lang="en-NO" dirty="0"/>
          </a:p>
        </p:txBody>
      </p:sp>
      <p:sp>
        <p:nvSpPr>
          <p:cNvPr id="22" name="Content Placeholder 3">
            <a:extLst>
              <a:ext uri="{FF2B5EF4-FFF2-40B4-BE49-F238E27FC236}">
                <a16:creationId xmlns:a16="http://schemas.microsoft.com/office/drawing/2014/main" id="{D471322E-9EEF-F28F-295F-DBB05199CEC0}"/>
              </a:ext>
            </a:extLst>
          </p:cNvPr>
          <p:cNvSpPr>
            <a:spLocks noGrp="1"/>
          </p:cNvSpPr>
          <p:nvPr>
            <p:ph sz="quarter" idx="14"/>
          </p:nvPr>
        </p:nvSpPr>
        <p:spPr/>
        <p:txBody>
          <a:bodyPr>
            <a:normAutofit/>
          </a:bodyPr>
          <a:lstStyle/>
          <a:p>
            <a:pPr marL="457200" indent="-457200" algn="l">
              <a:buAutoNum type="arabicPeriod"/>
            </a:pPr>
            <a:r>
              <a:rPr lang="nb-NO" dirty="0"/>
              <a:t>Undring og melding av sak</a:t>
            </a:r>
          </a:p>
          <a:p>
            <a:pPr marL="457200" indent="-457200" algn="l">
              <a:buAutoNum type="arabicPeriod"/>
            </a:pPr>
            <a:r>
              <a:rPr lang="nb-NO" dirty="0"/>
              <a:t>Intern drøfting i ressursteam</a:t>
            </a:r>
          </a:p>
          <a:p>
            <a:pPr marL="457200" indent="-457200" algn="l">
              <a:buAutoNum type="arabicPeriod"/>
            </a:pPr>
            <a:r>
              <a:rPr lang="nb-NO" dirty="0"/>
              <a:t>Utprøving av tiltak og ev. kartlegging internt</a:t>
            </a:r>
          </a:p>
          <a:p>
            <a:pPr marL="457200" indent="-457200" algn="l">
              <a:buAutoNum type="arabicPeriod"/>
            </a:pPr>
            <a:r>
              <a:rPr lang="nb-NO" dirty="0"/>
              <a:t>Intern evaluering i ressursteam</a:t>
            </a:r>
          </a:p>
          <a:p>
            <a:pPr marL="457200" indent="-457200" algn="l">
              <a:buAutoNum type="arabicPeriod"/>
            </a:pPr>
            <a:r>
              <a:rPr lang="nb-NO" dirty="0"/>
              <a:t>Koble på eksterne tjenester etter behov – viktig med tydelig ansvarsfordeling, rolleavklaring, stafettholder og frister for videre oppfølging</a:t>
            </a:r>
          </a:p>
          <a:p>
            <a:pPr algn="l"/>
            <a:endParaRPr lang="nb-NO" dirty="0"/>
          </a:p>
          <a:p>
            <a:pPr algn="l"/>
            <a:r>
              <a:rPr lang="nb-NO" dirty="0"/>
              <a:t>Videre oppfølging:</a:t>
            </a:r>
          </a:p>
          <a:p>
            <a:pPr marL="342900" indent="-342900" algn="l">
              <a:buFont typeface="Arial" panose="020B0604020202020204" pitchFamily="34" charset="0"/>
              <a:buChar char="•"/>
            </a:pPr>
            <a:r>
              <a:rPr lang="nb-NO" dirty="0"/>
              <a:t>Faste samarbeidsmøter med foresatte og involverte tjenester.</a:t>
            </a:r>
          </a:p>
        </p:txBody>
      </p:sp>
    </p:spTree>
    <p:extLst>
      <p:ext uri="{BB962C8B-B14F-4D97-AF65-F5344CB8AC3E}">
        <p14:creationId xmlns:p14="http://schemas.microsoft.com/office/powerpoint/2010/main" val="336126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5344CCA9-03B2-5413-41A3-AF5371D19061}"/>
              </a:ext>
            </a:extLst>
          </p:cNvPr>
          <p:cNvSpPr>
            <a:spLocks noGrp="1"/>
          </p:cNvSpPr>
          <p:nvPr>
            <p:ph type="body" sz="quarter" idx="11"/>
          </p:nvPr>
        </p:nvSpPr>
        <p:spPr>
          <a:xfrm>
            <a:off x="1263720" y="782933"/>
            <a:ext cx="9664560" cy="616099"/>
          </a:xfrm>
        </p:spPr>
        <p:txBody>
          <a:bodyPr>
            <a:normAutofit/>
          </a:bodyPr>
          <a:lstStyle/>
          <a:p>
            <a:r>
              <a:rPr lang="nb-NO" dirty="0"/>
              <a:t>Suksessfaktorer</a:t>
            </a:r>
          </a:p>
        </p:txBody>
      </p:sp>
      <p:graphicFrame>
        <p:nvGraphicFramePr>
          <p:cNvPr id="6" name="Plassholder for innhold 3">
            <a:extLst>
              <a:ext uri="{FF2B5EF4-FFF2-40B4-BE49-F238E27FC236}">
                <a16:creationId xmlns:a16="http://schemas.microsoft.com/office/drawing/2014/main" id="{39BF0B4D-137E-2CF3-18D2-ABD21C912616}"/>
              </a:ext>
            </a:extLst>
          </p:cNvPr>
          <p:cNvGraphicFramePr>
            <a:graphicFrameLocks noGrp="1"/>
          </p:cNvGraphicFramePr>
          <p:nvPr>
            <p:ph sz="quarter" idx="14"/>
            <p:extLst>
              <p:ext uri="{D42A27DB-BD31-4B8C-83A1-F6EECF244321}">
                <p14:modId xmlns:p14="http://schemas.microsoft.com/office/powerpoint/2010/main" val="1628260266"/>
              </p:ext>
            </p:extLst>
          </p:nvPr>
        </p:nvGraphicFramePr>
        <p:xfrm>
          <a:off x="1263134" y="1530350"/>
          <a:ext cx="9665110" cy="445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7646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CD8AB026-4D69-4DA0-BA66-7E693918FC57}"/>
              </a:ext>
            </a:extLst>
          </p:cNvPr>
          <p:cNvSpPr>
            <a:spLocks noGrp="1"/>
          </p:cNvSpPr>
          <p:nvPr>
            <p:ph type="body" sz="quarter" idx="11"/>
          </p:nvPr>
        </p:nvSpPr>
        <p:spPr>
          <a:xfrm>
            <a:off x="1263720" y="782933"/>
            <a:ext cx="9664560" cy="616099"/>
          </a:xfrm>
        </p:spPr>
        <p:txBody>
          <a:bodyPr>
            <a:normAutofit/>
          </a:bodyPr>
          <a:lstStyle/>
          <a:p>
            <a:r>
              <a:rPr lang="nb-NO" dirty="0"/>
              <a:t>Gangen i en elevsak</a:t>
            </a:r>
          </a:p>
        </p:txBody>
      </p:sp>
      <p:sp>
        <p:nvSpPr>
          <p:cNvPr id="4" name="Plassholder for innhold 3">
            <a:extLst>
              <a:ext uri="{FF2B5EF4-FFF2-40B4-BE49-F238E27FC236}">
                <a16:creationId xmlns:a16="http://schemas.microsoft.com/office/drawing/2014/main" id="{F42F9982-8B1C-A7BE-1A88-CFE4B1716C88}"/>
              </a:ext>
            </a:extLst>
          </p:cNvPr>
          <p:cNvSpPr>
            <a:spLocks noGrp="1"/>
          </p:cNvSpPr>
          <p:nvPr>
            <p:ph sz="quarter" idx="14"/>
          </p:nvPr>
        </p:nvSpPr>
        <p:spPr>
          <a:xfrm>
            <a:off x="1263134" y="1530350"/>
            <a:ext cx="9665110" cy="4459288"/>
          </a:xfrm>
        </p:spPr>
        <p:txBody>
          <a:bodyPr>
            <a:normAutofit/>
          </a:bodyPr>
          <a:lstStyle/>
          <a:p>
            <a:pPr marL="342900" indent="-342900">
              <a:buFont typeface="Arial" panose="020B0604020202020204" pitchFamily="34" charset="0"/>
              <a:buChar char="•"/>
            </a:pPr>
            <a:r>
              <a:rPr lang="nb-NO" sz="2000" dirty="0"/>
              <a:t>Første undring knyttet til elev i 3.klasse.</a:t>
            </a:r>
          </a:p>
          <a:p>
            <a:pPr marL="342900" indent="-342900">
              <a:buFont typeface="Arial" panose="020B0604020202020204" pitchFamily="34" charset="0"/>
              <a:buChar char="•"/>
            </a:pPr>
            <a:r>
              <a:rPr lang="nb-NO" sz="2000" dirty="0"/>
              <a:t>Sak meldt inn og drøftet i ressursteam, både internt og med PPT og helsesykepleier.</a:t>
            </a:r>
          </a:p>
          <a:p>
            <a:pPr marL="342900" indent="-342900">
              <a:buFont typeface="Arial" panose="020B0604020202020204" pitchFamily="34" charset="0"/>
              <a:buChar char="•"/>
            </a:pPr>
            <a:r>
              <a:rPr lang="nb-NO" sz="2000" dirty="0"/>
              <a:t>Tiltak satt inn og evaluert – bedring hos elev både faglig og trivsel. Ikke oppmelding til PPT.</a:t>
            </a:r>
          </a:p>
          <a:p>
            <a:pPr marL="342900" indent="-342900">
              <a:buFont typeface="Arial" panose="020B0604020202020204" pitchFamily="34" charset="0"/>
              <a:buChar char="•"/>
            </a:pPr>
            <a:r>
              <a:rPr lang="nb-NO" sz="2000" dirty="0"/>
              <a:t>Ny bekymring på mellomtrinnet fra både skole og foresatte. Kort vei til ressursteam og oppmelding til PPT grunnet god dokumentasjon av tidligere tiltak og kartlegginger.</a:t>
            </a:r>
          </a:p>
          <a:p>
            <a:pPr marL="342900" indent="-342900">
              <a:buFont typeface="Arial" panose="020B0604020202020204" pitchFamily="34" charset="0"/>
              <a:buChar char="•"/>
            </a:pPr>
            <a:r>
              <a:rPr lang="nb-NO" sz="2000" dirty="0"/>
              <a:t>Eleven får i denne runden vedtak om ITO, det utarbeides både IOP og det er også behov for aktivitetsplan. Høsten 2024 kobles også innsatsteam på saken. </a:t>
            </a:r>
          </a:p>
          <a:p>
            <a:pPr marL="342900" indent="-342900">
              <a:buFont typeface="Arial" panose="020B0604020202020204" pitchFamily="34" charset="0"/>
              <a:buChar char="•"/>
            </a:pPr>
            <a:r>
              <a:rPr lang="nb-NO" sz="2000" dirty="0"/>
              <a:t>Eleven trenger fremdeles mye tilrettelegging og støtte, men har bedre dager og godt spissede tiltak grunnet godt samarbeid på tvers av innstaser der både skole og hjem har god oversikt over ansvarsområder og følger godt opp.</a:t>
            </a:r>
          </a:p>
          <a:p>
            <a:pPr marL="342900" indent="-342900">
              <a:buFont typeface="Arial" panose="020B0604020202020204" pitchFamily="34" charset="0"/>
              <a:buChar char="•"/>
            </a:pPr>
            <a:endParaRPr lang="nb-NO" sz="2000" dirty="0"/>
          </a:p>
        </p:txBody>
      </p:sp>
    </p:spTree>
    <p:extLst>
      <p:ext uri="{BB962C8B-B14F-4D97-AF65-F5344CB8AC3E}">
        <p14:creationId xmlns:p14="http://schemas.microsoft.com/office/powerpoint/2010/main" val="81158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tekst 1">
            <a:extLst>
              <a:ext uri="{FF2B5EF4-FFF2-40B4-BE49-F238E27FC236}">
                <a16:creationId xmlns:a16="http://schemas.microsoft.com/office/drawing/2014/main" id="{86D57FB8-CCC8-3E06-EA46-C8C5FE6735FA}"/>
              </a:ext>
            </a:extLst>
          </p:cNvPr>
          <p:cNvSpPr>
            <a:spLocks noGrp="1"/>
          </p:cNvSpPr>
          <p:nvPr>
            <p:ph type="body" sz="quarter" idx="11"/>
          </p:nvPr>
        </p:nvSpPr>
        <p:spPr/>
        <p:txBody>
          <a:bodyPr/>
          <a:lstStyle/>
          <a:p>
            <a:r>
              <a:rPr lang="nb-NO" dirty="0"/>
              <a:t>Hva kan fungere enda bedre?</a:t>
            </a:r>
          </a:p>
        </p:txBody>
      </p:sp>
      <p:sp>
        <p:nvSpPr>
          <p:cNvPr id="3" name="Plassholder for innhold 2">
            <a:extLst>
              <a:ext uri="{FF2B5EF4-FFF2-40B4-BE49-F238E27FC236}">
                <a16:creationId xmlns:a16="http://schemas.microsoft.com/office/drawing/2014/main" id="{FBE86EB3-8268-92D9-AAFA-F5E7D7A57B64}"/>
              </a:ext>
            </a:extLst>
          </p:cNvPr>
          <p:cNvSpPr>
            <a:spLocks noGrp="1"/>
          </p:cNvSpPr>
          <p:nvPr>
            <p:ph sz="quarter" idx="14"/>
          </p:nvPr>
        </p:nvSpPr>
        <p:spPr/>
        <p:txBody>
          <a:bodyPr/>
          <a:lstStyle/>
          <a:p>
            <a:pPr marL="342900" indent="-342900">
              <a:buFont typeface="Arial" panose="020B0604020202020204" pitchFamily="34" charset="0"/>
              <a:buChar char="•"/>
            </a:pPr>
            <a:r>
              <a:rPr lang="nb-NO" dirty="0"/>
              <a:t>Utfordrende med hvor mandatet til skolen starter og slutter.</a:t>
            </a:r>
          </a:p>
          <a:p>
            <a:pPr marL="342900" indent="-342900">
              <a:buFont typeface="Arial" panose="020B0604020202020204" pitchFamily="34" charset="0"/>
              <a:buChar char="•"/>
            </a:pPr>
            <a:r>
              <a:rPr lang="nb-NO" dirty="0"/>
              <a:t>Kjennskap til kommunens tilbud og tjenester.</a:t>
            </a:r>
          </a:p>
          <a:p>
            <a:pPr marL="342900" indent="-342900">
              <a:buFont typeface="Arial" panose="020B0604020202020204" pitchFamily="34" charset="0"/>
              <a:buChar char="•"/>
            </a:pPr>
            <a:r>
              <a:rPr lang="nb-NO" dirty="0"/>
              <a:t>Tverrfaglig innsats både på skolen og i hjemmet.</a:t>
            </a:r>
          </a:p>
          <a:p>
            <a:endParaRPr lang="nb-NO" dirty="0"/>
          </a:p>
        </p:txBody>
      </p:sp>
    </p:spTree>
    <p:extLst>
      <p:ext uri="{BB962C8B-B14F-4D97-AF65-F5344CB8AC3E}">
        <p14:creationId xmlns:p14="http://schemas.microsoft.com/office/powerpoint/2010/main" val="1117356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7ED9C8C-4788-A507-5743-4FAADA1ACBF7}"/>
              </a:ext>
            </a:extLst>
          </p:cNvPr>
          <p:cNvSpPr>
            <a:spLocks noGrp="1"/>
          </p:cNvSpPr>
          <p:nvPr>
            <p:ph type="body" sz="quarter" idx="11"/>
          </p:nvPr>
        </p:nvSpPr>
        <p:spPr/>
        <p:txBody>
          <a:bodyPr/>
          <a:lstStyle/>
          <a:p>
            <a:r>
              <a:rPr lang="nb-NO" dirty="0"/>
              <a:t>Takk for oss</a:t>
            </a:r>
            <a:endParaRPr lang="en-NO" dirty="0"/>
          </a:p>
        </p:txBody>
      </p:sp>
    </p:spTree>
    <p:extLst>
      <p:ext uri="{BB962C8B-B14F-4D97-AF65-F5344CB8AC3E}">
        <p14:creationId xmlns:p14="http://schemas.microsoft.com/office/powerpoint/2010/main" val="1511157915"/>
      </p:ext>
    </p:extLst>
  </p:cSld>
  <p:clrMapOvr>
    <a:masterClrMapping/>
  </p:clrMapOvr>
</p:sld>
</file>

<file path=ppt/theme/theme1.xml><?xml version="1.0" encoding="utf-8"?>
<a:theme xmlns:a="http://schemas.openxmlformats.org/drawingml/2006/main" name="Forsider med bilde">
  <a:themeElements>
    <a:clrScheme name="Arendal kommune">
      <a:dk1>
        <a:srgbClr val="000000"/>
      </a:dk1>
      <a:lt1>
        <a:srgbClr val="FFFFFF"/>
      </a:lt1>
      <a:dk2>
        <a:srgbClr val="001730"/>
      </a:dk2>
      <a:lt2>
        <a:srgbClr val="EDEDED"/>
      </a:lt2>
      <a:accent1>
        <a:srgbClr val="34AFE0"/>
      </a:accent1>
      <a:accent2>
        <a:srgbClr val="A3E5FF"/>
      </a:accent2>
      <a:accent3>
        <a:srgbClr val="003879"/>
      </a:accent3>
      <a:accent4>
        <a:srgbClr val="64B578"/>
      </a:accent4>
      <a:accent5>
        <a:srgbClr val="245330"/>
      </a:accent5>
      <a:accent6>
        <a:srgbClr val="001730"/>
      </a:accent6>
      <a:hlink>
        <a:srgbClr val="34AFE0"/>
      </a:hlink>
      <a:folHlink>
        <a:srgbClr val="99A2AD"/>
      </a:folHlink>
    </a:clrScheme>
    <a:fontScheme name="Egendefinert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a:solidFill>
              <a:schemeClr val="tx2"/>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Arendal light grey">
      <a:srgbClr val="EDEDED"/>
    </a:custClr>
    <a:custClr name="Arendal medium grey">
      <a:srgbClr val="99A2AD"/>
    </a:custClr>
    <a:custClr name="Arendal dark grey">
      <a:srgbClr val="5F646C"/>
    </a:custClr>
    <a:custClr name="Arendal dark red">
      <a:srgbClr val="AC0E21"/>
    </a:custClr>
    <a:custClr name="Arendal red">
      <a:srgbClr val="EF424C"/>
    </a:custClr>
    <a:custClr name="Arendal light red">
      <a:srgbClr val="FFCACD"/>
    </a:custClr>
    <a:custClr name="Arendal brown">
      <a:srgbClr val="663C00"/>
    </a:custClr>
    <a:custClr name="Arendal yellow">
      <a:srgbClr val="FDCA4F"/>
    </a:custClr>
    <a:custClr name="Arendal lys gul">
      <a:srgbClr val="FEE4A7"/>
    </a:custClr>
    <a:custClr name="Arendal light green">
      <a:srgbClr val="D8F5D4"/>
    </a:custClr>
    <a:custClr name="Arendal green">
      <a:srgbClr val="64B578"/>
    </a:custClr>
    <a:custClr name="Arendal dark green">
      <a:srgbClr val="255330"/>
    </a:custClr>
    <a:custClr name="Custom Color 13">
      <a:srgbClr val="F7EADF"/>
    </a:custClr>
  </a:custClrLst>
  <a:extLst>
    <a:ext uri="{05A4C25C-085E-4340-85A3-A5531E510DB2}">
      <thm15:themeFamily xmlns:thm15="http://schemas.microsoft.com/office/thememl/2012/main" name="Power Point mal Arendal kommune" id="{A2F88A78-4BCB-49C4-8CD4-B84C7E2213D5}" vid="{2F862CBF-DCF6-427B-89D8-F583C9039C16}"/>
    </a:ext>
  </a:extLst>
</a:theme>
</file>

<file path=ppt/theme/theme2.xml><?xml version="1.0" encoding="utf-8"?>
<a:theme xmlns:a="http://schemas.openxmlformats.org/drawingml/2006/main" name="Forsider">
  <a:themeElements>
    <a:clrScheme name="Arendal kommune">
      <a:dk1>
        <a:srgbClr val="000000"/>
      </a:dk1>
      <a:lt1>
        <a:srgbClr val="FFFFFF"/>
      </a:lt1>
      <a:dk2>
        <a:srgbClr val="001730"/>
      </a:dk2>
      <a:lt2>
        <a:srgbClr val="EDEDED"/>
      </a:lt2>
      <a:accent1>
        <a:srgbClr val="34AFE0"/>
      </a:accent1>
      <a:accent2>
        <a:srgbClr val="A3E5FF"/>
      </a:accent2>
      <a:accent3>
        <a:srgbClr val="003879"/>
      </a:accent3>
      <a:accent4>
        <a:srgbClr val="64B578"/>
      </a:accent4>
      <a:accent5>
        <a:srgbClr val="245330"/>
      </a:accent5>
      <a:accent6>
        <a:srgbClr val="001730"/>
      </a:accent6>
      <a:hlink>
        <a:srgbClr val="34AFE0"/>
      </a:hlink>
      <a:folHlink>
        <a:srgbClr val="99A2AD"/>
      </a:folHlink>
    </a:clrScheme>
    <a:fontScheme name="Arendal kommune">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a:solidFill>
              <a:schemeClr val="tx2"/>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Arendal light grey">
      <a:srgbClr val="EDEDED"/>
    </a:custClr>
    <a:custClr name="Arendal medium grey">
      <a:srgbClr val="99A2AD"/>
    </a:custClr>
    <a:custClr name="Arendal dark grey">
      <a:srgbClr val="5F646C"/>
    </a:custClr>
    <a:custClr name="Arendal dark red">
      <a:srgbClr val="AC0E21"/>
    </a:custClr>
    <a:custClr name="Arendal red">
      <a:srgbClr val="EF424C"/>
    </a:custClr>
    <a:custClr name="Arendal light red">
      <a:srgbClr val="FFCACD"/>
    </a:custClr>
    <a:custClr name="Arendal brown">
      <a:srgbClr val="663C00"/>
    </a:custClr>
    <a:custClr name="Arendal yellow">
      <a:srgbClr val="FDCA4F"/>
    </a:custClr>
    <a:custClr name="Arendal lys gul">
      <a:srgbClr val="FEE4A7"/>
    </a:custClr>
    <a:custClr name="Arendal light green">
      <a:srgbClr val="D8F5D4"/>
    </a:custClr>
    <a:custClr name="Arendal green">
      <a:srgbClr val="64B578"/>
    </a:custClr>
    <a:custClr name="Arendal dark green">
      <a:srgbClr val="255330"/>
    </a:custClr>
    <a:custClr name="Custom Color 13">
      <a:srgbClr val="F7EADF"/>
    </a:custClr>
  </a:custClrLst>
  <a:extLst>
    <a:ext uri="{05A4C25C-085E-4340-85A3-A5531E510DB2}">
      <thm15:themeFamily xmlns:thm15="http://schemas.microsoft.com/office/thememl/2012/main" name="Power Point mal Arendal kommune" id="{A2F88A78-4BCB-49C4-8CD4-B84C7E2213D5}" vid="{48A21219-BC7D-4E36-8BF7-878AFA6798E8}"/>
    </a:ext>
  </a:extLst>
</a:theme>
</file>

<file path=ppt/theme/theme3.xml><?xml version="1.0" encoding="utf-8"?>
<a:theme xmlns:a="http://schemas.openxmlformats.org/drawingml/2006/main" name="Innhold">
  <a:themeElements>
    <a:clrScheme name="Arendal kommune">
      <a:dk1>
        <a:srgbClr val="000000"/>
      </a:dk1>
      <a:lt1>
        <a:srgbClr val="FFFFFF"/>
      </a:lt1>
      <a:dk2>
        <a:srgbClr val="001730"/>
      </a:dk2>
      <a:lt2>
        <a:srgbClr val="EDEDED"/>
      </a:lt2>
      <a:accent1>
        <a:srgbClr val="34AFE0"/>
      </a:accent1>
      <a:accent2>
        <a:srgbClr val="A3E5FF"/>
      </a:accent2>
      <a:accent3>
        <a:srgbClr val="003879"/>
      </a:accent3>
      <a:accent4>
        <a:srgbClr val="64B578"/>
      </a:accent4>
      <a:accent5>
        <a:srgbClr val="245330"/>
      </a:accent5>
      <a:accent6>
        <a:srgbClr val="001730"/>
      </a:accent6>
      <a:hlink>
        <a:srgbClr val="34AFE0"/>
      </a:hlink>
      <a:folHlink>
        <a:srgbClr val="99A2AD"/>
      </a:folHlink>
    </a:clrScheme>
    <a:fontScheme name="Arendal kommune">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a:solidFill>
              <a:schemeClr val="tx2"/>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Arendal light grey">
      <a:srgbClr val="EDEDED"/>
    </a:custClr>
    <a:custClr name="Arendal medium grey">
      <a:srgbClr val="99A2AD"/>
    </a:custClr>
    <a:custClr name="Arendal dark grey">
      <a:srgbClr val="5F646C"/>
    </a:custClr>
    <a:custClr name="Arendal dark red">
      <a:srgbClr val="AC0E21"/>
    </a:custClr>
    <a:custClr name="Arendal red">
      <a:srgbClr val="EF424C"/>
    </a:custClr>
    <a:custClr name="Arendal light red">
      <a:srgbClr val="FFCACD"/>
    </a:custClr>
    <a:custClr name="Arendal brown">
      <a:srgbClr val="663C00"/>
    </a:custClr>
    <a:custClr name="Arendal yellow">
      <a:srgbClr val="FDCA4F"/>
    </a:custClr>
    <a:custClr name="Arendal lys gul">
      <a:srgbClr val="FEE4A7"/>
    </a:custClr>
    <a:custClr name="Arendal light green">
      <a:srgbClr val="D8F5D4"/>
    </a:custClr>
    <a:custClr name="Arendal green">
      <a:srgbClr val="64B578"/>
    </a:custClr>
    <a:custClr name="Arendal dark green">
      <a:srgbClr val="255330"/>
    </a:custClr>
    <a:custClr name="Custom Color 13">
      <a:srgbClr val="F7EADF"/>
    </a:custClr>
  </a:custClrLst>
  <a:extLst>
    <a:ext uri="{05A4C25C-085E-4340-85A3-A5531E510DB2}">
      <thm15:themeFamily xmlns:thm15="http://schemas.microsoft.com/office/thememl/2012/main" name="Power Point mal Arendal kommune" id="{A2F88A78-4BCB-49C4-8CD4-B84C7E2213D5}" vid="{9DFC59F0-83EC-4FAF-813D-75FCAC6F2300}"/>
    </a:ext>
  </a:extLst>
</a:theme>
</file>

<file path=ppt/theme/theme4.xml><?xml version="1.0" encoding="utf-8"?>
<a:theme xmlns:a="http://schemas.openxmlformats.org/drawingml/2006/main" name="Mellomoverskrifter">
  <a:themeElements>
    <a:clrScheme name="Arendal kommune">
      <a:dk1>
        <a:srgbClr val="000000"/>
      </a:dk1>
      <a:lt1>
        <a:srgbClr val="FFFFFF"/>
      </a:lt1>
      <a:dk2>
        <a:srgbClr val="001730"/>
      </a:dk2>
      <a:lt2>
        <a:srgbClr val="EDEDED"/>
      </a:lt2>
      <a:accent1>
        <a:srgbClr val="34AFE0"/>
      </a:accent1>
      <a:accent2>
        <a:srgbClr val="A3E5FF"/>
      </a:accent2>
      <a:accent3>
        <a:srgbClr val="003879"/>
      </a:accent3>
      <a:accent4>
        <a:srgbClr val="64B578"/>
      </a:accent4>
      <a:accent5>
        <a:srgbClr val="245330"/>
      </a:accent5>
      <a:accent6>
        <a:srgbClr val="001730"/>
      </a:accent6>
      <a:hlink>
        <a:srgbClr val="34AFE0"/>
      </a:hlink>
      <a:folHlink>
        <a:srgbClr val="99A2AD"/>
      </a:folHlink>
    </a:clrScheme>
    <a:fontScheme name="Arendal kommune">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a:solidFill>
              <a:schemeClr val="tx2"/>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Arendal light grey">
      <a:srgbClr val="EDEDED"/>
    </a:custClr>
    <a:custClr name="Arendal medium grey">
      <a:srgbClr val="99A2AD"/>
    </a:custClr>
    <a:custClr name="Arendal dark grey">
      <a:srgbClr val="5F646C"/>
    </a:custClr>
    <a:custClr name="Arendal dark red">
      <a:srgbClr val="AC0E21"/>
    </a:custClr>
    <a:custClr name="Arendal red">
      <a:srgbClr val="EF424C"/>
    </a:custClr>
    <a:custClr name="Arendal light red">
      <a:srgbClr val="FFCACD"/>
    </a:custClr>
    <a:custClr name="Arendal brown">
      <a:srgbClr val="663C00"/>
    </a:custClr>
    <a:custClr name="Arendal yellow">
      <a:srgbClr val="FDCA4F"/>
    </a:custClr>
    <a:custClr name="Arendal lys gul">
      <a:srgbClr val="FEE4A7"/>
    </a:custClr>
    <a:custClr name="Arendal light green">
      <a:srgbClr val="D8F5D4"/>
    </a:custClr>
    <a:custClr name="Arendal green">
      <a:srgbClr val="64B578"/>
    </a:custClr>
    <a:custClr name="Arendal dark green">
      <a:srgbClr val="255330"/>
    </a:custClr>
    <a:custClr name="Custom Color 13">
      <a:srgbClr val="F7EADF"/>
    </a:custClr>
  </a:custClrLst>
  <a:extLst>
    <a:ext uri="{05A4C25C-085E-4340-85A3-A5531E510DB2}">
      <thm15:themeFamily xmlns:thm15="http://schemas.microsoft.com/office/thememl/2012/main" name="Power Point mal Arendal kommune" id="{A2F88A78-4BCB-49C4-8CD4-B84C7E2213D5}" vid="{38B16AAA-6A5B-4C36-8C56-C3EA3F6C948D}"/>
    </a:ext>
  </a:extLst>
</a:theme>
</file>

<file path=ppt/theme/theme5.xml><?xml version="1.0" encoding="utf-8"?>
<a:theme xmlns:a="http://schemas.openxmlformats.org/drawingml/2006/main" name="Avslutninger">
  <a:themeElements>
    <a:clrScheme name="Arendal kommune">
      <a:dk1>
        <a:srgbClr val="000000"/>
      </a:dk1>
      <a:lt1>
        <a:srgbClr val="FFFFFF"/>
      </a:lt1>
      <a:dk2>
        <a:srgbClr val="001730"/>
      </a:dk2>
      <a:lt2>
        <a:srgbClr val="EDEDED"/>
      </a:lt2>
      <a:accent1>
        <a:srgbClr val="34AFE0"/>
      </a:accent1>
      <a:accent2>
        <a:srgbClr val="A3E5FF"/>
      </a:accent2>
      <a:accent3>
        <a:srgbClr val="003879"/>
      </a:accent3>
      <a:accent4>
        <a:srgbClr val="64B578"/>
      </a:accent4>
      <a:accent5>
        <a:srgbClr val="245330"/>
      </a:accent5>
      <a:accent6>
        <a:srgbClr val="001730"/>
      </a:accent6>
      <a:hlink>
        <a:srgbClr val="34AFE0"/>
      </a:hlink>
      <a:folHlink>
        <a:srgbClr val="99A2AD"/>
      </a:folHlink>
    </a:clrScheme>
    <a:fontScheme name="Arendal kommune">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a:solidFill>
              <a:schemeClr val="tx2"/>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name="Arendal light grey">
      <a:srgbClr val="EDEDED"/>
    </a:custClr>
    <a:custClr name="Arendal medium grey">
      <a:srgbClr val="99A2AD"/>
    </a:custClr>
    <a:custClr name="Arendal dark grey">
      <a:srgbClr val="5F646C"/>
    </a:custClr>
    <a:custClr name="Arendal dark red">
      <a:srgbClr val="AC0E21"/>
    </a:custClr>
    <a:custClr name="Arendal red">
      <a:srgbClr val="EF424C"/>
    </a:custClr>
    <a:custClr name="Arendal light red">
      <a:srgbClr val="FFCACD"/>
    </a:custClr>
    <a:custClr name="Arendal brown">
      <a:srgbClr val="663C00"/>
    </a:custClr>
    <a:custClr name="Arendal yellow">
      <a:srgbClr val="FDCA4F"/>
    </a:custClr>
    <a:custClr name="Arendal lys gul">
      <a:srgbClr val="FEE4A7"/>
    </a:custClr>
    <a:custClr name="Arendal light green">
      <a:srgbClr val="D8F5D4"/>
    </a:custClr>
    <a:custClr name="Arendal green">
      <a:srgbClr val="64B578"/>
    </a:custClr>
    <a:custClr name="Arendal dark green">
      <a:srgbClr val="255330"/>
    </a:custClr>
    <a:custClr name="Custom Color 13">
      <a:srgbClr val="F7EADF"/>
    </a:custClr>
  </a:custClrLst>
  <a:extLst>
    <a:ext uri="{05A4C25C-085E-4340-85A3-A5531E510DB2}">
      <thm15:themeFamily xmlns:thm15="http://schemas.microsoft.com/office/thememl/2012/main" name="Power Point mal Arendal kommune" id="{A2F88A78-4BCB-49C4-8CD4-B84C7E2213D5}" vid="{B2D21593-D463-4B7E-B9E5-41C5D2EE134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166AF63B67154FA6BE52BC0FACFFCB" ma:contentTypeVersion="6" ma:contentTypeDescription="Create a new document." ma:contentTypeScope="" ma:versionID="379dd54ef8feb082fca24563f9ffa0d7">
  <xsd:schema xmlns:xsd="http://www.w3.org/2001/XMLSchema" xmlns:xs="http://www.w3.org/2001/XMLSchema" xmlns:p="http://schemas.microsoft.com/office/2006/metadata/properties" xmlns:ns2="0fbeae11-5181-4734-827a-d8fd7c3eb973" xmlns:ns3="54cb30bb-06aa-4544-acb1-0597d2e30dda" targetNamespace="http://schemas.microsoft.com/office/2006/metadata/properties" ma:root="true" ma:fieldsID="9c8a8f9d35ccac01c8dbfedca5a9b912" ns2:_="" ns3:_="">
    <xsd:import namespace="0fbeae11-5181-4734-827a-d8fd7c3eb973"/>
    <xsd:import namespace="54cb30bb-06aa-4544-acb1-0597d2e30d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beae11-5181-4734-827a-d8fd7c3eb9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cb30bb-06aa-4544-acb1-0597d2e30d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4588FA-BFBD-4A30-89DF-914ED6BBA1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beae11-5181-4734-827a-d8fd7c3eb973"/>
    <ds:schemaRef ds:uri="54cb30bb-06aa-4544-acb1-0597d2e30d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F01BA1-0D04-4567-B387-0964D67DAA8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C0D21EF-3C55-4786-8EFC-F9815A3CD4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mal Arendal kommune</Template>
  <TotalTime>125</TotalTime>
  <Words>381</Words>
  <Application>Microsoft Office PowerPoint</Application>
  <PresentationFormat>Widescreen</PresentationFormat>
  <Paragraphs>39</Paragraphs>
  <Slides>7</Slides>
  <Notes>1</Notes>
  <HiddenSlides>0</HiddenSlides>
  <MMClips>0</MMClips>
  <ScaleCrop>false</ScaleCrop>
  <HeadingPairs>
    <vt:vector size="6" baseType="variant">
      <vt:variant>
        <vt:lpstr>Brukte skrifter</vt:lpstr>
      </vt:variant>
      <vt:variant>
        <vt:i4>3</vt:i4>
      </vt:variant>
      <vt:variant>
        <vt:lpstr>Tema</vt:lpstr>
      </vt:variant>
      <vt:variant>
        <vt:i4>5</vt:i4>
      </vt:variant>
      <vt:variant>
        <vt:lpstr>Lysbildetitler</vt:lpstr>
      </vt:variant>
      <vt:variant>
        <vt:i4>7</vt:i4>
      </vt:variant>
    </vt:vector>
  </HeadingPairs>
  <TitlesOfParts>
    <vt:vector size="15" baseType="lpstr">
      <vt:lpstr>Aptos</vt:lpstr>
      <vt:lpstr>Arial</vt:lpstr>
      <vt:lpstr>Source Sans Pro</vt:lpstr>
      <vt:lpstr>Forsider med bilde</vt:lpstr>
      <vt:lpstr>Forsider</vt:lpstr>
      <vt:lpstr>Innhold</vt:lpstr>
      <vt:lpstr>Mellomoverskrifter</vt:lpstr>
      <vt:lpstr>Avslutninger</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Company>IKT Agder IKS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Nilsson, Beate Strand</dc:creator>
  <cp:lastModifiedBy>Nilsson, Beate Strand</cp:lastModifiedBy>
  <cp:revision>3</cp:revision>
  <cp:lastPrinted>2024-11-15T07:51:51Z</cp:lastPrinted>
  <dcterms:created xsi:type="dcterms:W3CDTF">2025-01-16T10:34:05Z</dcterms:created>
  <dcterms:modified xsi:type="dcterms:W3CDTF">2025-01-21T09:54:46Z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0x01010030166AF63B67154FA6BE52BC0FACFFCB</vt:lpwstr>
  </property>
</Properties>
</file>