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9" r:id="rId4"/>
  </p:sldMasterIdLst>
  <p:notesMasterIdLst>
    <p:notesMasterId r:id="rId10"/>
  </p:notesMasterIdLst>
  <p:handoutMasterIdLst>
    <p:handoutMasterId r:id="rId11"/>
  </p:handoutMasterIdLst>
  <p:sldIdLst>
    <p:sldId id="258" r:id="rId5"/>
    <p:sldId id="260" r:id="rId6"/>
    <p:sldId id="281" r:id="rId7"/>
    <p:sldId id="324" r:id="rId8"/>
    <p:sldId id="323" r:id="rId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0E36B3-F1CB-4517-9238-A93DA354148E}" v="2097" dt="2022-04-25T10:52:37.8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979" autoAdjust="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outlineViewPr>
    <p:cViewPr>
      <p:scale>
        <a:sx n="33" d="100"/>
        <a:sy n="33" d="100"/>
      </p:scale>
      <p:origin x="0" y="-11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ærdal, Julie Sundsdal" userId="1602e8c4-f16e-4d6c-a382-17d9543dfbe9" providerId="ADAL" clId="{92126309-ECD7-4020-875F-3476BA648CAE}"/>
    <pc:docChg chg="custSel addSld delSld modSld">
      <pc:chgData name="Nærdal, Julie Sundsdal" userId="1602e8c4-f16e-4d6c-a382-17d9543dfbe9" providerId="ADAL" clId="{92126309-ECD7-4020-875F-3476BA648CAE}" dt="2022-03-14T15:13:11.965" v="662" actId="20577"/>
      <pc:docMkLst>
        <pc:docMk/>
      </pc:docMkLst>
      <pc:sldChg chg="del">
        <pc:chgData name="Nærdal, Julie Sundsdal" userId="1602e8c4-f16e-4d6c-a382-17d9543dfbe9" providerId="ADAL" clId="{92126309-ECD7-4020-875F-3476BA648CAE}" dt="2022-03-14T15:10:22.309" v="502" actId="2696"/>
        <pc:sldMkLst>
          <pc:docMk/>
          <pc:sldMk cId="1853893379" sldId="256"/>
        </pc:sldMkLst>
      </pc:sldChg>
      <pc:sldChg chg="modSp mod">
        <pc:chgData name="Nærdal, Julie Sundsdal" userId="1602e8c4-f16e-4d6c-a382-17d9543dfbe9" providerId="ADAL" clId="{92126309-ECD7-4020-875F-3476BA648CAE}" dt="2022-03-14T14:59:31.131" v="0" actId="20577"/>
        <pc:sldMkLst>
          <pc:docMk/>
          <pc:sldMk cId="1887064035" sldId="258"/>
        </pc:sldMkLst>
        <pc:spChg chg="mod">
          <ac:chgData name="Nærdal, Julie Sundsdal" userId="1602e8c4-f16e-4d6c-a382-17d9543dfbe9" providerId="ADAL" clId="{92126309-ECD7-4020-875F-3476BA648CAE}" dt="2022-03-14T14:59:31.131" v="0" actId="20577"/>
          <ac:spMkLst>
            <pc:docMk/>
            <pc:sldMk cId="1887064035" sldId="258"/>
            <ac:spMk id="2" creationId="{00000000-0000-0000-0000-000000000000}"/>
          </ac:spMkLst>
        </pc:spChg>
      </pc:sldChg>
      <pc:sldChg chg="del">
        <pc:chgData name="Nærdal, Julie Sundsdal" userId="1602e8c4-f16e-4d6c-a382-17d9543dfbe9" providerId="ADAL" clId="{92126309-ECD7-4020-875F-3476BA648CAE}" dt="2022-03-14T15:08:15.741" v="320" actId="2696"/>
        <pc:sldMkLst>
          <pc:docMk/>
          <pc:sldMk cId="3153145704" sldId="263"/>
        </pc:sldMkLst>
      </pc:sldChg>
      <pc:sldChg chg="modSp modAnim">
        <pc:chgData name="Nærdal, Julie Sundsdal" userId="1602e8c4-f16e-4d6c-a382-17d9543dfbe9" providerId="ADAL" clId="{92126309-ECD7-4020-875F-3476BA648CAE}" dt="2022-03-14T15:13:11.965" v="662" actId="20577"/>
        <pc:sldMkLst>
          <pc:docMk/>
          <pc:sldMk cId="4011303896" sldId="281"/>
        </pc:sldMkLst>
        <pc:spChg chg="mod">
          <ac:chgData name="Nærdal, Julie Sundsdal" userId="1602e8c4-f16e-4d6c-a382-17d9543dfbe9" providerId="ADAL" clId="{92126309-ECD7-4020-875F-3476BA648CAE}" dt="2022-03-14T15:13:11.965" v="662" actId="20577"/>
          <ac:spMkLst>
            <pc:docMk/>
            <pc:sldMk cId="4011303896" sldId="281"/>
            <ac:spMk id="3" creationId="{00000000-0000-0000-0000-000000000000}"/>
          </ac:spMkLst>
        </pc:spChg>
      </pc:sldChg>
      <pc:sldChg chg="del">
        <pc:chgData name="Nærdal, Julie Sundsdal" userId="1602e8c4-f16e-4d6c-a382-17d9543dfbe9" providerId="ADAL" clId="{92126309-ECD7-4020-875F-3476BA648CAE}" dt="2022-03-14T15:10:39.010" v="504" actId="2696"/>
        <pc:sldMkLst>
          <pc:docMk/>
          <pc:sldMk cId="1429691963" sldId="312"/>
        </pc:sldMkLst>
      </pc:sldChg>
      <pc:sldChg chg="modSp mod">
        <pc:chgData name="Nærdal, Julie Sundsdal" userId="1602e8c4-f16e-4d6c-a382-17d9543dfbe9" providerId="ADAL" clId="{92126309-ECD7-4020-875F-3476BA648CAE}" dt="2022-03-14T15:11:43.259" v="527" actId="15"/>
        <pc:sldMkLst>
          <pc:docMk/>
          <pc:sldMk cId="409818864" sldId="319"/>
        </pc:sldMkLst>
        <pc:spChg chg="mod">
          <ac:chgData name="Nærdal, Julie Sundsdal" userId="1602e8c4-f16e-4d6c-a382-17d9543dfbe9" providerId="ADAL" clId="{92126309-ECD7-4020-875F-3476BA648CAE}" dt="2022-03-14T15:11:43.259" v="527" actId="15"/>
          <ac:spMkLst>
            <pc:docMk/>
            <pc:sldMk cId="409818864" sldId="319"/>
            <ac:spMk id="3" creationId="{9B81AFE7-B4EA-4315-83E4-962C4C458342}"/>
          </ac:spMkLst>
        </pc:spChg>
      </pc:sldChg>
      <pc:sldChg chg="del">
        <pc:chgData name="Nærdal, Julie Sundsdal" userId="1602e8c4-f16e-4d6c-a382-17d9543dfbe9" providerId="ADAL" clId="{92126309-ECD7-4020-875F-3476BA648CAE}" dt="2022-03-14T15:10:31.064" v="503" actId="2696"/>
        <pc:sldMkLst>
          <pc:docMk/>
          <pc:sldMk cId="1564107459" sldId="321"/>
        </pc:sldMkLst>
      </pc:sldChg>
      <pc:sldChg chg="modSp add mod modAnim">
        <pc:chgData name="Nærdal, Julie Sundsdal" userId="1602e8c4-f16e-4d6c-a382-17d9543dfbe9" providerId="ADAL" clId="{92126309-ECD7-4020-875F-3476BA648CAE}" dt="2022-03-14T15:08:03.566" v="319" actId="20577"/>
        <pc:sldMkLst>
          <pc:docMk/>
          <pc:sldMk cId="2151153005" sldId="324"/>
        </pc:sldMkLst>
        <pc:spChg chg="mod">
          <ac:chgData name="Nærdal, Julie Sundsdal" userId="1602e8c4-f16e-4d6c-a382-17d9543dfbe9" providerId="ADAL" clId="{92126309-ECD7-4020-875F-3476BA648CAE}" dt="2022-03-14T15:06:12.464" v="131" actId="20577"/>
          <ac:spMkLst>
            <pc:docMk/>
            <pc:sldMk cId="2151153005" sldId="324"/>
            <ac:spMk id="2" creationId="{00000000-0000-0000-0000-000000000000}"/>
          </ac:spMkLst>
        </pc:spChg>
        <pc:spChg chg="mod">
          <ac:chgData name="Nærdal, Julie Sundsdal" userId="1602e8c4-f16e-4d6c-a382-17d9543dfbe9" providerId="ADAL" clId="{92126309-ECD7-4020-875F-3476BA648CAE}" dt="2022-03-14T15:08:03.566" v="319" actId="20577"/>
          <ac:spMkLst>
            <pc:docMk/>
            <pc:sldMk cId="2151153005" sldId="324"/>
            <ac:spMk id="3" creationId="{00000000-0000-0000-0000-000000000000}"/>
          </ac:spMkLst>
        </pc:spChg>
      </pc:sldChg>
    </pc:docChg>
  </pc:docChgLst>
  <pc:docChgLst>
    <pc:chgData name="Nærdal, Julie Sundsdal" userId="1602e8c4-f16e-4d6c-a382-17d9543dfbe9" providerId="ADAL" clId="{FB0E36B3-F1CB-4517-9238-A93DA354148E}"/>
    <pc:docChg chg="custSel delSld modSld">
      <pc:chgData name="Nærdal, Julie Sundsdal" userId="1602e8c4-f16e-4d6c-a382-17d9543dfbe9" providerId="ADAL" clId="{FB0E36B3-F1CB-4517-9238-A93DA354148E}" dt="2022-04-25T11:33:39.276" v="2245" actId="20577"/>
      <pc:docMkLst>
        <pc:docMk/>
      </pc:docMkLst>
      <pc:sldChg chg="modSp mod modAnim">
        <pc:chgData name="Nærdal, Julie Sundsdal" userId="1602e8c4-f16e-4d6c-a382-17d9543dfbe9" providerId="ADAL" clId="{FB0E36B3-F1CB-4517-9238-A93DA354148E}" dt="2022-04-25T08:50:27.879" v="1838" actId="20577"/>
        <pc:sldMkLst>
          <pc:docMk/>
          <pc:sldMk cId="2902592422" sldId="260"/>
        </pc:sldMkLst>
        <pc:spChg chg="mod">
          <ac:chgData name="Nærdal, Julie Sundsdal" userId="1602e8c4-f16e-4d6c-a382-17d9543dfbe9" providerId="ADAL" clId="{FB0E36B3-F1CB-4517-9238-A93DA354148E}" dt="2022-04-25T07:58:46.005" v="50" actId="255"/>
          <ac:spMkLst>
            <pc:docMk/>
            <pc:sldMk cId="2902592422" sldId="260"/>
            <ac:spMk id="2" creationId="{00000000-0000-0000-0000-000000000000}"/>
          </ac:spMkLst>
        </pc:spChg>
        <pc:spChg chg="mod">
          <ac:chgData name="Nærdal, Julie Sundsdal" userId="1602e8c4-f16e-4d6c-a382-17d9543dfbe9" providerId="ADAL" clId="{FB0E36B3-F1CB-4517-9238-A93DA354148E}" dt="2022-04-25T08:50:27.879" v="1838" actId="20577"/>
          <ac:spMkLst>
            <pc:docMk/>
            <pc:sldMk cId="2902592422" sldId="260"/>
            <ac:spMk id="3" creationId="{00000000-0000-0000-0000-000000000000}"/>
          </ac:spMkLst>
        </pc:spChg>
      </pc:sldChg>
      <pc:sldChg chg="modSp mod modAnim">
        <pc:chgData name="Nærdal, Julie Sundsdal" userId="1602e8c4-f16e-4d6c-a382-17d9543dfbe9" providerId="ADAL" clId="{FB0E36B3-F1CB-4517-9238-A93DA354148E}" dt="2022-04-25T10:37:27.268" v="2107" actId="20577"/>
        <pc:sldMkLst>
          <pc:docMk/>
          <pc:sldMk cId="4011303896" sldId="281"/>
        </pc:sldMkLst>
        <pc:spChg chg="mod">
          <ac:chgData name="Nærdal, Julie Sundsdal" userId="1602e8c4-f16e-4d6c-a382-17d9543dfbe9" providerId="ADAL" clId="{FB0E36B3-F1CB-4517-9238-A93DA354148E}" dt="2022-04-25T08:02:51.789" v="293" actId="20577"/>
          <ac:spMkLst>
            <pc:docMk/>
            <pc:sldMk cId="4011303896" sldId="281"/>
            <ac:spMk id="2" creationId="{00000000-0000-0000-0000-000000000000}"/>
          </ac:spMkLst>
        </pc:spChg>
        <pc:spChg chg="mod">
          <ac:chgData name="Nærdal, Julie Sundsdal" userId="1602e8c4-f16e-4d6c-a382-17d9543dfbe9" providerId="ADAL" clId="{FB0E36B3-F1CB-4517-9238-A93DA354148E}" dt="2022-04-25T10:37:27.268" v="2107" actId="20577"/>
          <ac:spMkLst>
            <pc:docMk/>
            <pc:sldMk cId="4011303896" sldId="281"/>
            <ac:spMk id="3" creationId="{00000000-0000-0000-0000-000000000000}"/>
          </ac:spMkLst>
        </pc:spChg>
      </pc:sldChg>
      <pc:sldChg chg="del">
        <pc:chgData name="Nærdal, Julie Sundsdal" userId="1602e8c4-f16e-4d6c-a382-17d9543dfbe9" providerId="ADAL" clId="{FB0E36B3-F1CB-4517-9238-A93DA354148E}" dt="2022-04-25T08:29:59.463" v="1700" actId="2696"/>
        <pc:sldMkLst>
          <pc:docMk/>
          <pc:sldMk cId="409818864" sldId="319"/>
        </pc:sldMkLst>
      </pc:sldChg>
      <pc:sldChg chg="modSp mod modAnim">
        <pc:chgData name="Nærdal, Julie Sundsdal" userId="1602e8c4-f16e-4d6c-a382-17d9543dfbe9" providerId="ADAL" clId="{FB0E36B3-F1CB-4517-9238-A93DA354148E}" dt="2022-04-25T11:33:39.276" v="2245" actId="20577"/>
        <pc:sldMkLst>
          <pc:docMk/>
          <pc:sldMk cId="2151153005" sldId="324"/>
        </pc:sldMkLst>
        <pc:spChg chg="mod">
          <ac:chgData name="Nærdal, Julie Sundsdal" userId="1602e8c4-f16e-4d6c-a382-17d9543dfbe9" providerId="ADAL" clId="{FB0E36B3-F1CB-4517-9238-A93DA354148E}" dt="2022-04-25T11:33:39.276" v="2245" actId="20577"/>
          <ac:spMkLst>
            <pc:docMk/>
            <pc:sldMk cId="2151153005" sldId="324"/>
            <ac:spMk id="2" creationId="{00000000-0000-0000-0000-000000000000}"/>
          </ac:spMkLst>
        </pc:spChg>
        <pc:spChg chg="mod">
          <ac:chgData name="Nærdal, Julie Sundsdal" userId="1602e8c4-f16e-4d6c-a382-17d9543dfbe9" providerId="ADAL" clId="{FB0E36B3-F1CB-4517-9238-A93DA354148E}" dt="2022-04-25T10:52:37.862" v="2227" actId="20577"/>
          <ac:spMkLst>
            <pc:docMk/>
            <pc:sldMk cId="2151153005" sldId="324"/>
            <ac:spMk id="3" creationId="{00000000-0000-0000-0000-000000000000}"/>
          </ac:spMkLst>
        </pc:spChg>
      </pc:sldChg>
    </pc:docChg>
  </pc:docChgLst>
  <pc:docChgLst>
    <pc:chgData name="Nærdal, Julie Sundsdal" userId="1602e8c4-f16e-4d6c-a382-17d9543dfbe9" providerId="ADAL" clId="{39014DEC-7A11-450B-9477-899354E29E12}"/>
    <pc:docChg chg="custSel addSld delSld modSld sldOrd">
      <pc:chgData name="Nærdal, Julie Sundsdal" userId="1602e8c4-f16e-4d6c-a382-17d9543dfbe9" providerId="ADAL" clId="{39014DEC-7A11-450B-9477-899354E29E12}" dt="2021-11-03T14:03:17.213" v="1185" actId="1076"/>
      <pc:docMkLst>
        <pc:docMk/>
      </pc:docMkLst>
      <pc:sldChg chg="addSp modSp add mod ord setBg">
        <pc:chgData name="Nærdal, Julie Sundsdal" userId="1602e8c4-f16e-4d6c-a382-17d9543dfbe9" providerId="ADAL" clId="{39014DEC-7A11-450B-9477-899354E29E12}" dt="2021-11-03T13:02:48.702" v="960"/>
        <pc:sldMkLst>
          <pc:docMk/>
          <pc:sldMk cId="1853893379" sldId="256"/>
        </pc:sldMkLst>
        <pc:spChg chg="add">
          <ac:chgData name="Nærdal, Julie Sundsdal" userId="1602e8c4-f16e-4d6c-a382-17d9543dfbe9" providerId="ADAL" clId="{39014DEC-7A11-450B-9477-899354E29E12}" dt="2021-11-03T11:05:37.464" v="20" actId="26606"/>
          <ac:spMkLst>
            <pc:docMk/>
            <pc:sldMk cId="1853893379" sldId="256"/>
            <ac:spMk id="9" creationId="{AB8C311F-7253-4AED-9701-7FC0708C41C7}"/>
          </ac:spMkLst>
        </pc:spChg>
        <pc:spChg chg="add">
          <ac:chgData name="Nærdal, Julie Sundsdal" userId="1602e8c4-f16e-4d6c-a382-17d9543dfbe9" providerId="ADAL" clId="{39014DEC-7A11-450B-9477-899354E29E12}" dt="2021-11-03T11:05:37.464" v="20" actId="26606"/>
          <ac:spMkLst>
            <pc:docMk/>
            <pc:sldMk cId="1853893379" sldId="256"/>
            <ac:spMk id="11" creationId="{E2384209-CB15-4CDF-9D31-C44FD9A3F20D}"/>
          </ac:spMkLst>
        </pc:spChg>
        <pc:spChg chg="add">
          <ac:chgData name="Nærdal, Julie Sundsdal" userId="1602e8c4-f16e-4d6c-a382-17d9543dfbe9" providerId="ADAL" clId="{39014DEC-7A11-450B-9477-899354E29E12}" dt="2021-11-03T11:05:37.464" v="20" actId="26606"/>
          <ac:spMkLst>
            <pc:docMk/>
            <pc:sldMk cId="1853893379" sldId="256"/>
            <ac:spMk id="13" creationId="{2633B3B5-CC90-43F0-8714-D31D1F3F0209}"/>
          </ac:spMkLst>
        </pc:spChg>
        <pc:spChg chg="add">
          <ac:chgData name="Nærdal, Julie Sundsdal" userId="1602e8c4-f16e-4d6c-a382-17d9543dfbe9" providerId="ADAL" clId="{39014DEC-7A11-450B-9477-899354E29E12}" dt="2021-11-03T11:05:37.464" v="20" actId="26606"/>
          <ac:spMkLst>
            <pc:docMk/>
            <pc:sldMk cId="1853893379" sldId="256"/>
            <ac:spMk id="15" creationId="{A8D57A06-A426-446D-B02C-A2DC6B62E45E}"/>
          </ac:spMkLst>
        </pc:spChg>
        <pc:picChg chg="mod">
          <ac:chgData name="Nærdal, Julie Sundsdal" userId="1602e8c4-f16e-4d6c-a382-17d9543dfbe9" providerId="ADAL" clId="{39014DEC-7A11-450B-9477-899354E29E12}" dt="2021-11-03T11:05:37.464" v="20" actId="26606"/>
          <ac:picMkLst>
            <pc:docMk/>
            <pc:sldMk cId="1853893379" sldId="256"/>
            <ac:picMk id="4" creationId="{309A85D3-0C1B-43A7-BCA2-A9E943ACDF72}"/>
          </ac:picMkLst>
        </pc:picChg>
      </pc:sldChg>
      <pc:sldChg chg="addSp delSp modSp mod setBg">
        <pc:chgData name="Nærdal, Julie Sundsdal" userId="1602e8c4-f16e-4d6c-a382-17d9543dfbe9" providerId="ADAL" clId="{39014DEC-7A11-450B-9477-899354E29E12}" dt="2021-11-03T14:03:17.213" v="1185" actId="1076"/>
        <pc:sldMkLst>
          <pc:docMk/>
          <pc:sldMk cId="1887064035" sldId="258"/>
        </pc:sldMkLst>
        <pc:spChg chg="mod">
          <ac:chgData name="Nærdal, Julie Sundsdal" userId="1602e8c4-f16e-4d6c-a382-17d9543dfbe9" providerId="ADAL" clId="{39014DEC-7A11-450B-9477-899354E29E12}" dt="2021-11-03T11:09:21.908" v="204" actId="20577"/>
          <ac:spMkLst>
            <pc:docMk/>
            <pc:sldMk cId="1887064035" sldId="258"/>
            <ac:spMk id="2" creationId="{00000000-0000-0000-0000-000000000000}"/>
          </ac:spMkLst>
        </pc:spChg>
        <pc:spChg chg="del mod">
          <ac:chgData name="Nærdal, Julie Sundsdal" userId="1602e8c4-f16e-4d6c-a382-17d9543dfbe9" providerId="ADAL" clId="{39014DEC-7A11-450B-9477-899354E29E12}" dt="2021-11-03T11:08:37.919" v="197" actId="478"/>
          <ac:spMkLst>
            <pc:docMk/>
            <pc:sldMk cId="1887064035" sldId="258"/>
            <ac:spMk id="4" creationId="{00000000-0000-0000-0000-000000000000}"/>
          </ac:spMkLst>
        </pc:spChg>
        <pc:spChg chg="add">
          <ac:chgData name="Nærdal, Julie Sundsdal" userId="1602e8c4-f16e-4d6c-a382-17d9543dfbe9" providerId="ADAL" clId="{39014DEC-7A11-450B-9477-899354E29E12}" dt="2021-11-03T11:04:50.688" v="13" actId="26606"/>
          <ac:spMkLst>
            <pc:docMk/>
            <pc:sldMk cId="1887064035" sldId="258"/>
            <ac:spMk id="13" creationId="{0A597D97-203B-498B-95D3-E90DC961039F}"/>
          </ac:spMkLst>
        </pc:spChg>
        <pc:spChg chg="add">
          <ac:chgData name="Nærdal, Julie Sundsdal" userId="1602e8c4-f16e-4d6c-a382-17d9543dfbe9" providerId="ADAL" clId="{39014DEC-7A11-450B-9477-899354E29E12}" dt="2021-11-03T11:04:50.688" v="13" actId="26606"/>
          <ac:spMkLst>
            <pc:docMk/>
            <pc:sldMk cId="1887064035" sldId="258"/>
            <ac:spMk id="15" creationId="{6A6EF10E-DF41-4BD3-8EB4-6F646531DC26}"/>
          </ac:spMkLst>
        </pc:spChg>
        <pc:picChg chg="mod">
          <ac:chgData name="Nærdal, Julie Sundsdal" userId="1602e8c4-f16e-4d6c-a382-17d9543dfbe9" providerId="ADAL" clId="{39014DEC-7A11-450B-9477-899354E29E12}" dt="2021-11-03T14:03:17.213" v="1185" actId="1076"/>
          <ac:picMkLst>
            <pc:docMk/>
            <pc:sldMk cId="1887064035" sldId="258"/>
            <ac:picMk id="3" creationId="{00000000-0000-0000-0000-000000000000}"/>
          </ac:picMkLst>
        </pc:picChg>
        <pc:picChg chg="add mod ord">
          <ac:chgData name="Nærdal, Julie Sundsdal" userId="1602e8c4-f16e-4d6c-a382-17d9543dfbe9" providerId="ADAL" clId="{39014DEC-7A11-450B-9477-899354E29E12}" dt="2021-11-03T11:05:16.460" v="19" actId="1076"/>
          <ac:picMkLst>
            <pc:docMk/>
            <pc:sldMk cId="1887064035" sldId="258"/>
            <ac:picMk id="6" creationId="{A8F577D4-8F76-4996-838D-4389A284B5D0}"/>
          </ac:picMkLst>
        </pc:picChg>
        <pc:picChg chg="mod ord">
          <ac:chgData name="Nærdal, Julie Sundsdal" userId="1602e8c4-f16e-4d6c-a382-17d9543dfbe9" providerId="ADAL" clId="{39014DEC-7A11-450B-9477-899354E29E12}" dt="2021-11-03T11:05:08.223" v="17" actId="1076"/>
          <ac:picMkLst>
            <pc:docMk/>
            <pc:sldMk cId="1887064035" sldId="258"/>
            <ac:picMk id="8" creationId="{00000000-0000-0000-0000-000000000000}"/>
          </ac:picMkLst>
        </pc:picChg>
      </pc:sldChg>
      <pc:sldChg chg="addSp delSp modSp mod setBg">
        <pc:chgData name="Nærdal, Julie Sundsdal" userId="1602e8c4-f16e-4d6c-a382-17d9543dfbe9" providerId="ADAL" clId="{39014DEC-7A11-450B-9477-899354E29E12}" dt="2021-11-03T14:02:23.586" v="1179" actId="1076"/>
        <pc:sldMkLst>
          <pc:docMk/>
          <pc:sldMk cId="2902592422" sldId="260"/>
        </pc:sldMkLst>
        <pc:spChg chg="mod">
          <ac:chgData name="Nærdal, Julie Sundsdal" userId="1602e8c4-f16e-4d6c-a382-17d9543dfbe9" providerId="ADAL" clId="{39014DEC-7A11-450B-9477-899354E29E12}" dt="2021-11-03T12:10:43.879" v="841" actId="26606"/>
          <ac:spMkLst>
            <pc:docMk/>
            <pc:sldMk cId="2902592422" sldId="260"/>
            <ac:spMk id="2" creationId="{00000000-0000-0000-0000-000000000000}"/>
          </ac:spMkLst>
        </pc:spChg>
        <pc:spChg chg="mod">
          <ac:chgData name="Nærdal, Julie Sundsdal" userId="1602e8c4-f16e-4d6c-a382-17d9543dfbe9" providerId="ADAL" clId="{39014DEC-7A11-450B-9477-899354E29E12}" dt="2021-11-03T14:01:43.570" v="1178" actId="20577"/>
          <ac:spMkLst>
            <pc:docMk/>
            <pc:sldMk cId="2902592422" sldId="260"/>
            <ac:spMk id="3" creationId="{00000000-0000-0000-0000-000000000000}"/>
          </ac:spMkLst>
        </pc:spChg>
        <pc:spChg chg="add del">
          <ac:chgData name="Nærdal, Julie Sundsdal" userId="1602e8c4-f16e-4d6c-a382-17d9543dfbe9" providerId="ADAL" clId="{39014DEC-7A11-450B-9477-899354E29E12}" dt="2021-11-03T12:10:43.879" v="841" actId="26606"/>
          <ac:spMkLst>
            <pc:docMk/>
            <pc:sldMk cId="2902592422" sldId="260"/>
            <ac:spMk id="9" creationId="{1B15ED52-F352-441B-82BF-E0EA34836D08}"/>
          </ac:spMkLst>
        </pc:spChg>
        <pc:spChg chg="add del">
          <ac:chgData name="Nærdal, Julie Sundsdal" userId="1602e8c4-f16e-4d6c-a382-17d9543dfbe9" providerId="ADAL" clId="{39014DEC-7A11-450B-9477-899354E29E12}" dt="2021-11-03T12:10:43.879" v="841" actId="26606"/>
          <ac:spMkLst>
            <pc:docMk/>
            <pc:sldMk cId="2902592422" sldId="260"/>
            <ac:spMk id="11" creationId="{3B2E3793-BFE6-45A2-9B7B-E18844431C99}"/>
          </ac:spMkLst>
        </pc:spChg>
        <pc:spChg chg="add del">
          <ac:chgData name="Nærdal, Julie Sundsdal" userId="1602e8c4-f16e-4d6c-a382-17d9543dfbe9" providerId="ADAL" clId="{39014DEC-7A11-450B-9477-899354E29E12}" dt="2021-11-03T12:10:43.879" v="841" actId="26606"/>
          <ac:spMkLst>
            <pc:docMk/>
            <pc:sldMk cId="2902592422" sldId="260"/>
            <ac:spMk id="13" creationId="{BC4C4868-CB8F-4AF9-9CDB-8108F2C19B67}"/>
          </ac:spMkLst>
        </pc:spChg>
        <pc:spChg chg="add del">
          <ac:chgData name="Nærdal, Julie Sundsdal" userId="1602e8c4-f16e-4d6c-a382-17d9543dfbe9" providerId="ADAL" clId="{39014DEC-7A11-450B-9477-899354E29E12}" dt="2021-11-03T12:10:43.879" v="841" actId="26606"/>
          <ac:spMkLst>
            <pc:docMk/>
            <pc:sldMk cId="2902592422" sldId="260"/>
            <ac:spMk id="15" creationId="{375E0459-6403-40CD-989D-56A4407CA12E}"/>
          </ac:spMkLst>
        </pc:spChg>
        <pc:spChg chg="add del">
          <ac:chgData name="Nærdal, Julie Sundsdal" userId="1602e8c4-f16e-4d6c-a382-17d9543dfbe9" providerId="ADAL" clId="{39014DEC-7A11-450B-9477-899354E29E12}" dt="2021-11-03T12:10:43.879" v="841" actId="26606"/>
          <ac:spMkLst>
            <pc:docMk/>
            <pc:sldMk cId="2902592422" sldId="260"/>
            <ac:spMk id="17" creationId="{53E5B1A8-3AC9-4BD1-9BBC-78CA94F2D1BA}"/>
          </ac:spMkLst>
        </pc:spChg>
        <pc:spChg chg="add">
          <ac:chgData name="Nærdal, Julie Sundsdal" userId="1602e8c4-f16e-4d6c-a382-17d9543dfbe9" providerId="ADAL" clId="{39014DEC-7A11-450B-9477-899354E29E12}" dt="2021-11-03T12:10:43.879" v="841" actId="26606"/>
          <ac:spMkLst>
            <pc:docMk/>
            <pc:sldMk cId="2902592422" sldId="260"/>
            <ac:spMk id="22" creationId="{DEE2AD96-B495-4E06-9291-B71706F728CB}"/>
          </ac:spMkLst>
        </pc:spChg>
        <pc:spChg chg="add">
          <ac:chgData name="Nærdal, Julie Sundsdal" userId="1602e8c4-f16e-4d6c-a382-17d9543dfbe9" providerId="ADAL" clId="{39014DEC-7A11-450B-9477-899354E29E12}" dt="2021-11-03T12:10:43.879" v="841" actId="26606"/>
          <ac:spMkLst>
            <pc:docMk/>
            <pc:sldMk cId="2902592422" sldId="260"/>
            <ac:spMk id="24" creationId="{53CF6D67-C5A8-4ADD-9E8E-1E38CA1D3166}"/>
          </ac:spMkLst>
        </pc:spChg>
        <pc:spChg chg="add">
          <ac:chgData name="Nærdal, Julie Sundsdal" userId="1602e8c4-f16e-4d6c-a382-17d9543dfbe9" providerId="ADAL" clId="{39014DEC-7A11-450B-9477-899354E29E12}" dt="2021-11-03T12:10:43.879" v="841" actId="26606"/>
          <ac:spMkLst>
            <pc:docMk/>
            <pc:sldMk cId="2902592422" sldId="260"/>
            <ac:spMk id="26" creationId="{86909FA0-B515-4681-B7A8-FA281D133B94}"/>
          </ac:spMkLst>
        </pc:spChg>
        <pc:spChg chg="add">
          <ac:chgData name="Nærdal, Julie Sundsdal" userId="1602e8c4-f16e-4d6c-a382-17d9543dfbe9" providerId="ADAL" clId="{39014DEC-7A11-450B-9477-899354E29E12}" dt="2021-11-03T12:10:43.879" v="841" actId="26606"/>
          <ac:spMkLst>
            <pc:docMk/>
            <pc:sldMk cId="2902592422" sldId="260"/>
            <ac:spMk id="28" creationId="{21C9FE86-FCC3-4A31-AA1C-C882262B7FE7}"/>
          </ac:spMkLst>
        </pc:spChg>
        <pc:spChg chg="add">
          <ac:chgData name="Nærdal, Julie Sundsdal" userId="1602e8c4-f16e-4d6c-a382-17d9543dfbe9" providerId="ADAL" clId="{39014DEC-7A11-450B-9477-899354E29E12}" dt="2021-11-03T12:10:43.879" v="841" actId="26606"/>
          <ac:spMkLst>
            <pc:docMk/>
            <pc:sldMk cId="2902592422" sldId="260"/>
            <ac:spMk id="30" creationId="{7D96243B-ECED-4B71-8E06-AE9A285EAD20}"/>
          </ac:spMkLst>
        </pc:spChg>
        <pc:spChg chg="add">
          <ac:chgData name="Nærdal, Julie Sundsdal" userId="1602e8c4-f16e-4d6c-a382-17d9543dfbe9" providerId="ADAL" clId="{39014DEC-7A11-450B-9477-899354E29E12}" dt="2021-11-03T12:10:43.879" v="841" actId="26606"/>
          <ac:spMkLst>
            <pc:docMk/>
            <pc:sldMk cId="2902592422" sldId="260"/>
            <ac:spMk id="32" creationId="{A09989E4-EFDC-4A90-A633-E0525FB4139E}"/>
          </ac:spMkLst>
        </pc:spChg>
        <pc:picChg chg="mod">
          <ac:chgData name="Nærdal, Julie Sundsdal" userId="1602e8c4-f16e-4d6c-a382-17d9543dfbe9" providerId="ADAL" clId="{39014DEC-7A11-450B-9477-899354E29E12}" dt="2021-11-03T14:02:23.586" v="1179" actId="1076"/>
          <ac:picMkLst>
            <pc:docMk/>
            <pc:sldMk cId="2902592422" sldId="260"/>
            <ac:picMk id="4" creationId="{00000000-0000-0000-0000-000000000000}"/>
          </ac:picMkLst>
        </pc:picChg>
      </pc:sldChg>
      <pc:sldChg chg="addSp modSp mod ord">
        <pc:chgData name="Nærdal, Julie Sundsdal" userId="1602e8c4-f16e-4d6c-a382-17d9543dfbe9" providerId="ADAL" clId="{39014DEC-7A11-450B-9477-899354E29E12}" dt="2021-11-03T12:48:52.835" v="916"/>
        <pc:sldMkLst>
          <pc:docMk/>
          <pc:sldMk cId="3153145704" sldId="263"/>
        </pc:sldMkLst>
        <pc:spChg chg="mod">
          <ac:chgData name="Nærdal, Julie Sundsdal" userId="1602e8c4-f16e-4d6c-a382-17d9543dfbe9" providerId="ADAL" clId="{39014DEC-7A11-450B-9477-899354E29E12}" dt="2021-11-03T11:15:15.170" v="418" actId="1076"/>
          <ac:spMkLst>
            <pc:docMk/>
            <pc:sldMk cId="3153145704" sldId="263"/>
            <ac:spMk id="3" creationId="{00000000-0000-0000-0000-000000000000}"/>
          </ac:spMkLst>
        </pc:spChg>
        <pc:spChg chg="add mod">
          <ac:chgData name="Nærdal, Julie Sundsdal" userId="1602e8c4-f16e-4d6c-a382-17d9543dfbe9" providerId="ADAL" clId="{39014DEC-7A11-450B-9477-899354E29E12}" dt="2021-11-03T11:16:11.199" v="452" actId="1076"/>
          <ac:spMkLst>
            <pc:docMk/>
            <pc:sldMk cId="3153145704" sldId="263"/>
            <ac:spMk id="9" creationId="{4208E37B-BEE4-4619-BE6C-DF12B6CF8D72}"/>
          </ac:spMkLst>
        </pc:spChg>
        <pc:picChg chg="mod">
          <ac:chgData name="Nærdal, Julie Sundsdal" userId="1602e8c4-f16e-4d6c-a382-17d9543dfbe9" providerId="ADAL" clId="{39014DEC-7A11-450B-9477-899354E29E12}" dt="2021-11-03T11:16:29.556" v="454" actId="1076"/>
          <ac:picMkLst>
            <pc:docMk/>
            <pc:sldMk cId="3153145704" sldId="263"/>
            <ac:picMk id="5" creationId="{00000000-0000-0000-0000-000000000000}"/>
          </ac:picMkLst>
        </pc:picChg>
        <pc:picChg chg="add mod">
          <ac:chgData name="Nærdal, Julie Sundsdal" userId="1602e8c4-f16e-4d6c-a382-17d9543dfbe9" providerId="ADAL" clId="{39014DEC-7A11-450B-9477-899354E29E12}" dt="2021-11-03T11:15:20.101" v="419" actId="1076"/>
          <ac:picMkLst>
            <pc:docMk/>
            <pc:sldMk cId="3153145704" sldId="263"/>
            <ac:picMk id="7" creationId="{F1FF9AFE-C7D4-415A-8E58-7498A836BA1A}"/>
          </ac:picMkLst>
        </pc:picChg>
        <pc:picChg chg="add mod">
          <ac:chgData name="Nærdal, Julie Sundsdal" userId="1602e8c4-f16e-4d6c-a382-17d9543dfbe9" providerId="ADAL" clId="{39014DEC-7A11-450B-9477-899354E29E12}" dt="2021-11-03T11:14:35.384" v="412" actId="1076"/>
          <ac:picMkLst>
            <pc:docMk/>
            <pc:sldMk cId="3153145704" sldId="263"/>
            <ac:picMk id="8" creationId="{F5BC87AE-4A6A-47E5-9145-44E2B548C9D3}"/>
          </ac:picMkLst>
        </pc:picChg>
      </pc:sldChg>
      <pc:sldChg chg="del">
        <pc:chgData name="Nærdal, Julie Sundsdal" userId="1602e8c4-f16e-4d6c-a382-17d9543dfbe9" providerId="ADAL" clId="{39014DEC-7A11-450B-9477-899354E29E12}" dt="2021-11-03T11:36:27.828" v="457" actId="2696"/>
        <pc:sldMkLst>
          <pc:docMk/>
          <pc:sldMk cId="3928851102" sldId="279"/>
        </pc:sldMkLst>
      </pc:sldChg>
      <pc:sldChg chg="addSp modSp mod setBg">
        <pc:chgData name="Nærdal, Julie Sundsdal" userId="1602e8c4-f16e-4d6c-a382-17d9543dfbe9" providerId="ADAL" clId="{39014DEC-7A11-450B-9477-899354E29E12}" dt="2021-11-03T11:45:42.501" v="839" actId="26606"/>
        <pc:sldMkLst>
          <pc:docMk/>
          <pc:sldMk cId="4011303896" sldId="281"/>
        </pc:sldMkLst>
        <pc:spChg chg="mod">
          <ac:chgData name="Nærdal, Julie Sundsdal" userId="1602e8c4-f16e-4d6c-a382-17d9543dfbe9" providerId="ADAL" clId="{39014DEC-7A11-450B-9477-899354E29E12}" dt="2021-11-03T11:45:42.501" v="839" actId="26606"/>
          <ac:spMkLst>
            <pc:docMk/>
            <pc:sldMk cId="4011303896" sldId="281"/>
            <ac:spMk id="2" creationId="{00000000-0000-0000-0000-000000000000}"/>
          </ac:spMkLst>
        </pc:spChg>
        <pc:spChg chg="mod">
          <ac:chgData name="Nærdal, Julie Sundsdal" userId="1602e8c4-f16e-4d6c-a382-17d9543dfbe9" providerId="ADAL" clId="{39014DEC-7A11-450B-9477-899354E29E12}" dt="2021-11-03T11:45:42.501" v="839" actId="26606"/>
          <ac:spMkLst>
            <pc:docMk/>
            <pc:sldMk cId="4011303896" sldId="281"/>
            <ac:spMk id="3" creationId="{00000000-0000-0000-0000-000000000000}"/>
          </ac:spMkLst>
        </pc:spChg>
        <pc:spChg chg="add">
          <ac:chgData name="Nærdal, Julie Sundsdal" userId="1602e8c4-f16e-4d6c-a382-17d9543dfbe9" providerId="ADAL" clId="{39014DEC-7A11-450B-9477-899354E29E12}" dt="2021-11-03T11:45:42.501" v="839" actId="26606"/>
          <ac:spMkLst>
            <pc:docMk/>
            <pc:sldMk cId="4011303896" sldId="281"/>
            <ac:spMk id="9" creationId="{DEE2AD96-B495-4E06-9291-B71706F728CB}"/>
          </ac:spMkLst>
        </pc:spChg>
        <pc:spChg chg="add">
          <ac:chgData name="Nærdal, Julie Sundsdal" userId="1602e8c4-f16e-4d6c-a382-17d9543dfbe9" providerId="ADAL" clId="{39014DEC-7A11-450B-9477-899354E29E12}" dt="2021-11-03T11:45:42.501" v="839" actId="26606"/>
          <ac:spMkLst>
            <pc:docMk/>
            <pc:sldMk cId="4011303896" sldId="281"/>
            <ac:spMk id="11" creationId="{53CF6D67-C5A8-4ADD-9E8E-1E38CA1D3166}"/>
          </ac:spMkLst>
        </pc:spChg>
        <pc:spChg chg="add">
          <ac:chgData name="Nærdal, Julie Sundsdal" userId="1602e8c4-f16e-4d6c-a382-17d9543dfbe9" providerId="ADAL" clId="{39014DEC-7A11-450B-9477-899354E29E12}" dt="2021-11-03T11:45:42.501" v="839" actId="26606"/>
          <ac:spMkLst>
            <pc:docMk/>
            <pc:sldMk cId="4011303896" sldId="281"/>
            <ac:spMk id="13" creationId="{86909FA0-B515-4681-B7A8-FA281D133B94}"/>
          </ac:spMkLst>
        </pc:spChg>
        <pc:spChg chg="add">
          <ac:chgData name="Nærdal, Julie Sundsdal" userId="1602e8c4-f16e-4d6c-a382-17d9543dfbe9" providerId="ADAL" clId="{39014DEC-7A11-450B-9477-899354E29E12}" dt="2021-11-03T11:45:42.501" v="839" actId="26606"/>
          <ac:spMkLst>
            <pc:docMk/>
            <pc:sldMk cId="4011303896" sldId="281"/>
            <ac:spMk id="15" creationId="{21C9FE86-FCC3-4A31-AA1C-C882262B7FE7}"/>
          </ac:spMkLst>
        </pc:spChg>
        <pc:spChg chg="add">
          <ac:chgData name="Nærdal, Julie Sundsdal" userId="1602e8c4-f16e-4d6c-a382-17d9543dfbe9" providerId="ADAL" clId="{39014DEC-7A11-450B-9477-899354E29E12}" dt="2021-11-03T11:45:42.501" v="839" actId="26606"/>
          <ac:spMkLst>
            <pc:docMk/>
            <pc:sldMk cId="4011303896" sldId="281"/>
            <ac:spMk id="17" creationId="{7D96243B-ECED-4B71-8E06-AE9A285EAD20}"/>
          </ac:spMkLst>
        </pc:spChg>
        <pc:spChg chg="add">
          <ac:chgData name="Nærdal, Julie Sundsdal" userId="1602e8c4-f16e-4d6c-a382-17d9543dfbe9" providerId="ADAL" clId="{39014DEC-7A11-450B-9477-899354E29E12}" dt="2021-11-03T11:45:42.501" v="839" actId="26606"/>
          <ac:spMkLst>
            <pc:docMk/>
            <pc:sldMk cId="4011303896" sldId="281"/>
            <ac:spMk id="19" creationId="{A09989E4-EFDC-4A90-A633-E0525FB4139E}"/>
          </ac:spMkLst>
        </pc:spChg>
      </pc:sldChg>
      <pc:sldChg chg="del">
        <pc:chgData name="Nærdal, Julie Sundsdal" userId="1602e8c4-f16e-4d6c-a382-17d9543dfbe9" providerId="ADAL" clId="{39014DEC-7A11-450B-9477-899354E29E12}" dt="2021-11-03T11:45:31.523" v="838" actId="2696"/>
        <pc:sldMkLst>
          <pc:docMk/>
          <pc:sldMk cId="4233471065" sldId="282"/>
        </pc:sldMkLst>
      </pc:sldChg>
      <pc:sldChg chg="del">
        <pc:chgData name="Nærdal, Julie Sundsdal" userId="1602e8c4-f16e-4d6c-a382-17d9543dfbe9" providerId="ADAL" clId="{39014DEC-7A11-450B-9477-899354E29E12}" dt="2021-11-03T11:16:34.987" v="455" actId="2696"/>
        <pc:sldMkLst>
          <pc:docMk/>
          <pc:sldMk cId="2972955382" sldId="293"/>
        </pc:sldMkLst>
      </pc:sldChg>
      <pc:sldChg chg="del">
        <pc:chgData name="Nærdal, Julie Sundsdal" userId="1602e8c4-f16e-4d6c-a382-17d9543dfbe9" providerId="ADAL" clId="{39014DEC-7A11-450B-9477-899354E29E12}" dt="2021-11-03T11:12:16.067" v="397" actId="2696"/>
        <pc:sldMkLst>
          <pc:docMk/>
          <pc:sldMk cId="4035454209" sldId="307"/>
        </pc:sldMkLst>
      </pc:sldChg>
      <pc:sldChg chg="addSp modSp mod setBg">
        <pc:chgData name="Nærdal, Julie Sundsdal" userId="1602e8c4-f16e-4d6c-a382-17d9543dfbe9" providerId="ADAL" clId="{39014DEC-7A11-450B-9477-899354E29E12}" dt="2021-11-03T13:44:31.974" v="1011" actId="20577"/>
        <pc:sldMkLst>
          <pc:docMk/>
          <pc:sldMk cId="1429691963" sldId="312"/>
        </pc:sldMkLst>
        <pc:spChg chg="mod">
          <ac:chgData name="Nærdal, Julie Sundsdal" userId="1602e8c4-f16e-4d6c-a382-17d9543dfbe9" providerId="ADAL" clId="{39014DEC-7A11-450B-9477-899354E29E12}" dt="2021-11-03T12:47:51.139" v="901" actId="26606"/>
          <ac:spMkLst>
            <pc:docMk/>
            <pc:sldMk cId="1429691963" sldId="312"/>
            <ac:spMk id="2" creationId="{00000000-0000-0000-0000-000000000000}"/>
          </ac:spMkLst>
        </pc:spChg>
        <pc:spChg chg="mod">
          <ac:chgData name="Nærdal, Julie Sundsdal" userId="1602e8c4-f16e-4d6c-a382-17d9543dfbe9" providerId="ADAL" clId="{39014DEC-7A11-450B-9477-899354E29E12}" dt="2021-11-03T13:44:31.974" v="1011" actId="20577"/>
          <ac:spMkLst>
            <pc:docMk/>
            <pc:sldMk cId="1429691963" sldId="312"/>
            <ac:spMk id="3" creationId="{00000000-0000-0000-0000-000000000000}"/>
          </ac:spMkLst>
        </pc:spChg>
        <pc:spChg chg="add">
          <ac:chgData name="Nærdal, Julie Sundsdal" userId="1602e8c4-f16e-4d6c-a382-17d9543dfbe9" providerId="ADAL" clId="{39014DEC-7A11-450B-9477-899354E29E12}" dt="2021-11-03T12:47:51.139" v="901" actId="26606"/>
          <ac:spMkLst>
            <pc:docMk/>
            <pc:sldMk cId="1429691963" sldId="312"/>
            <ac:spMk id="9" creationId="{DEE2AD96-B495-4E06-9291-B71706F728CB}"/>
          </ac:spMkLst>
        </pc:spChg>
        <pc:spChg chg="add">
          <ac:chgData name="Nærdal, Julie Sundsdal" userId="1602e8c4-f16e-4d6c-a382-17d9543dfbe9" providerId="ADAL" clId="{39014DEC-7A11-450B-9477-899354E29E12}" dt="2021-11-03T12:47:51.139" v="901" actId="26606"/>
          <ac:spMkLst>
            <pc:docMk/>
            <pc:sldMk cId="1429691963" sldId="312"/>
            <ac:spMk id="11" creationId="{53CF6D67-C5A8-4ADD-9E8E-1E38CA1D3166}"/>
          </ac:spMkLst>
        </pc:spChg>
        <pc:spChg chg="add">
          <ac:chgData name="Nærdal, Julie Sundsdal" userId="1602e8c4-f16e-4d6c-a382-17d9543dfbe9" providerId="ADAL" clId="{39014DEC-7A11-450B-9477-899354E29E12}" dt="2021-11-03T12:47:51.139" v="901" actId="26606"/>
          <ac:spMkLst>
            <pc:docMk/>
            <pc:sldMk cId="1429691963" sldId="312"/>
            <ac:spMk id="13" creationId="{86909FA0-B515-4681-B7A8-FA281D133B94}"/>
          </ac:spMkLst>
        </pc:spChg>
        <pc:spChg chg="add">
          <ac:chgData name="Nærdal, Julie Sundsdal" userId="1602e8c4-f16e-4d6c-a382-17d9543dfbe9" providerId="ADAL" clId="{39014DEC-7A11-450B-9477-899354E29E12}" dt="2021-11-03T12:47:51.139" v="901" actId="26606"/>
          <ac:spMkLst>
            <pc:docMk/>
            <pc:sldMk cId="1429691963" sldId="312"/>
            <ac:spMk id="15" creationId="{21C9FE86-FCC3-4A31-AA1C-C882262B7FE7}"/>
          </ac:spMkLst>
        </pc:spChg>
        <pc:spChg chg="add">
          <ac:chgData name="Nærdal, Julie Sundsdal" userId="1602e8c4-f16e-4d6c-a382-17d9543dfbe9" providerId="ADAL" clId="{39014DEC-7A11-450B-9477-899354E29E12}" dt="2021-11-03T12:47:51.139" v="901" actId="26606"/>
          <ac:spMkLst>
            <pc:docMk/>
            <pc:sldMk cId="1429691963" sldId="312"/>
            <ac:spMk id="17" creationId="{7D96243B-ECED-4B71-8E06-AE9A285EAD20}"/>
          </ac:spMkLst>
        </pc:spChg>
        <pc:spChg chg="add">
          <ac:chgData name="Nærdal, Julie Sundsdal" userId="1602e8c4-f16e-4d6c-a382-17d9543dfbe9" providerId="ADAL" clId="{39014DEC-7A11-450B-9477-899354E29E12}" dt="2021-11-03T12:47:51.139" v="901" actId="26606"/>
          <ac:spMkLst>
            <pc:docMk/>
            <pc:sldMk cId="1429691963" sldId="312"/>
            <ac:spMk id="19" creationId="{A09989E4-EFDC-4A90-A633-E0525FB4139E}"/>
          </ac:spMkLst>
        </pc:spChg>
      </pc:sldChg>
      <pc:sldChg chg="del">
        <pc:chgData name="Nærdal, Julie Sundsdal" userId="1602e8c4-f16e-4d6c-a382-17d9543dfbe9" providerId="ADAL" clId="{39014DEC-7A11-450B-9477-899354E29E12}" dt="2021-11-03T11:16:38.221" v="456" actId="2696"/>
        <pc:sldMkLst>
          <pc:docMk/>
          <pc:sldMk cId="2023227579" sldId="314"/>
        </pc:sldMkLst>
      </pc:sldChg>
      <pc:sldChg chg="del">
        <pc:chgData name="Nærdal, Julie Sundsdal" userId="1602e8c4-f16e-4d6c-a382-17d9543dfbe9" providerId="ADAL" clId="{39014DEC-7A11-450B-9477-899354E29E12}" dt="2021-11-03T11:03:36.017" v="4" actId="47"/>
        <pc:sldMkLst>
          <pc:docMk/>
          <pc:sldMk cId="2325044081" sldId="315"/>
        </pc:sldMkLst>
      </pc:sldChg>
      <pc:sldChg chg="del ord">
        <pc:chgData name="Nærdal, Julie Sundsdal" userId="1602e8c4-f16e-4d6c-a382-17d9543dfbe9" providerId="ADAL" clId="{39014DEC-7A11-450B-9477-899354E29E12}" dt="2021-11-03T12:47:08.834" v="899" actId="2696"/>
        <pc:sldMkLst>
          <pc:docMk/>
          <pc:sldMk cId="3499708523" sldId="317"/>
        </pc:sldMkLst>
      </pc:sldChg>
      <pc:sldChg chg="del">
        <pc:chgData name="Nærdal, Julie Sundsdal" userId="1602e8c4-f16e-4d6c-a382-17d9543dfbe9" providerId="ADAL" clId="{39014DEC-7A11-450B-9477-899354E29E12}" dt="2021-11-03T12:50:04.502" v="956" actId="2696"/>
        <pc:sldMkLst>
          <pc:docMk/>
          <pc:sldMk cId="3625635873" sldId="318"/>
        </pc:sldMkLst>
      </pc:sldChg>
      <pc:sldChg chg="addSp delSp modSp new mod ord setBg">
        <pc:chgData name="Nærdal, Julie Sundsdal" userId="1602e8c4-f16e-4d6c-a382-17d9543dfbe9" providerId="ADAL" clId="{39014DEC-7A11-450B-9477-899354E29E12}" dt="2021-11-03T14:03:06.091" v="1184" actId="1076"/>
        <pc:sldMkLst>
          <pc:docMk/>
          <pc:sldMk cId="409818864" sldId="319"/>
        </pc:sldMkLst>
        <pc:spChg chg="mod">
          <ac:chgData name="Nærdal, Julie Sundsdal" userId="1602e8c4-f16e-4d6c-a382-17d9543dfbe9" providerId="ADAL" clId="{39014DEC-7A11-450B-9477-899354E29E12}" dt="2021-11-03T12:47:01.171" v="897" actId="20577"/>
          <ac:spMkLst>
            <pc:docMk/>
            <pc:sldMk cId="409818864" sldId="319"/>
            <ac:spMk id="2" creationId="{6EEC1641-A9AC-4264-BF35-28167BDF9C7F}"/>
          </ac:spMkLst>
        </pc:spChg>
        <pc:spChg chg="mod">
          <ac:chgData name="Nærdal, Julie Sundsdal" userId="1602e8c4-f16e-4d6c-a382-17d9543dfbe9" providerId="ADAL" clId="{39014DEC-7A11-450B-9477-899354E29E12}" dt="2021-11-03T12:47:31.094" v="900" actId="20577"/>
          <ac:spMkLst>
            <pc:docMk/>
            <pc:sldMk cId="409818864" sldId="319"/>
            <ac:spMk id="3" creationId="{9B81AFE7-B4EA-4315-83E4-962C4C458342}"/>
          </ac:spMkLst>
        </pc:spChg>
        <pc:spChg chg="add">
          <ac:chgData name="Nærdal, Julie Sundsdal" userId="1602e8c4-f16e-4d6c-a382-17d9543dfbe9" providerId="ADAL" clId="{39014DEC-7A11-450B-9477-899354E29E12}" dt="2021-11-03T11:45:05.984" v="833" actId="26606"/>
          <ac:spMkLst>
            <pc:docMk/>
            <pc:sldMk cId="409818864" sldId="319"/>
            <ac:spMk id="9" creationId="{12609869-9E80-471B-A487-A53288E0E791}"/>
          </ac:spMkLst>
        </pc:spChg>
        <pc:spChg chg="add">
          <ac:chgData name="Nærdal, Julie Sundsdal" userId="1602e8c4-f16e-4d6c-a382-17d9543dfbe9" providerId="ADAL" clId="{39014DEC-7A11-450B-9477-899354E29E12}" dt="2021-11-03T11:45:05.984" v="833" actId="26606"/>
          <ac:spMkLst>
            <pc:docMk/>
            <pc:sldMk cId="409818864" sldId="319"/>
            <ac:spMk id="11" creationId="{7004738A-9D34-43E8-97D2-CA0EED4F8BE0}"/>
          </ac:spMkLst>
        </pc:spChg>
        <pc:spChg chg="add">
          <ac:chgData name="Nærdal, Julie Sundsdal" userId="1602e8c4-f16e-4d6c-a382-17d9543dfbe9" providerId="ADAL" clId="{39014DEC-7A11-450B-9477-899354E29E12}" dt="2021-11-03T11:45:05.984" v="833" actId="26606"/>
          <ac:spMkLst>
            <pc:docMk/>
            <pc:sldMk cId="409818864" sldId="319"/>
            <ac:spMk id="13" creationId="{B8B8D07F-F13E-443E-BA68-2D26672D76B9}"/>
          </ac:spMkLst>
        </pc:spChg>
        <pc:spChg chg="add">
          <ac:chgData name="Nærdal, Julie Sundsdal" userId="1602e8c4-f16e-4d6c-a382-17d9543dfbe9" providerId="ADAL" clId="{39014DEC-7A11-450B-9477-899354E29E12}" dt="2021-11-03T11:45:05.984" v="833" actId="26606"/>
          <ac:spMkLst>
            <pc:docMk/>
            <pc:sldMk cId="409818864" sldId="319"/>
            <ac:spMk id="15" creationId="{2813A4FA-24A5-41ED-A534-3807D1B2F344}"/>
          </ac:spMkLst>
        </pc:spChg>
        <pc:spChg chg="add">
          <ac:chgData name="Nærdal, Julie Sundsdal" userId="1602e8c4-f16e-4d6c-a382-17d9543dfbe9" providerId="ADAL" clId="{39014DEC-7A11-450B-9477-899354E29E12}" dt="2021-11-03T11:45:05.984" v="833" actId="26606"/>
          <ac:spMkLst>
            <pc:docMk/>
            <pc:sldMk cId="409818864" sldId="319"/>
            <ac:spMk id="17" creationId="{C3944F27-CA70-4E84-A51A-E6BF89558979}"/>
          </ac:spMkLst>
        </pc:spChg>
        <pc:graphicFrameChg chg="add del mod">
          <ac:chgData name="Nærdal, Julie Sundsdal" userId="1602e8c4-f16e-4d6c-a382-17d9543dfbe9" providerId="ADAL" clId="{39014DEC-7A11-450B-9477-899354E29E12}" dt="2021-11-03T11:44:57.190" v="831" actId="478"/>
          <ac:graphicFrameMkLst>
            <pc:docMk/>
            <pc:sldMk cId="409818864" sldId="319"/>
            <ac:graphicFrameMk id="5" creationId="{071EB931-4790-48E5-BEB6-2BFA0EEC6026}"/>
          </ac:graphicFrameMkLst>
        </pc:graphicFrameChg>
        <pc:picChg chg="add mod">
          <ac:chgData name="Nærdal, Julie Sundsdal" userId="1602e8c4-f16e-4d6c-a382-17d9543dfbe9" providerId="ADAL" clId="{39014DEC-7A11-450B-9477-899354E29E12}" dt="2021-11-03T14:02:44.003" v="1181" actId="1076"/>
          <ac:picMkLst>
            <pc:docMk/>
            <pc:sldMk cId="409818864" sldId="319"/>
            <ac:picMk id="4" creationId="{F545C1BE-141D-4517-B4F5-573292819F07}"/>
          </ac:picMkLst>
        </pc:picChg>
        <pc:picChg chg="add mod">
          <ac:chgData name="Nærdal, Julie Sundsdal" userId="1602e8c4-f16e-4d6c-a382-17d9543dfbe9" providerId="ADAL" clId="{39014DEC-7A11-450B-9477-899354E29E12}" dt="2021-11-03T14:03:06.091" v="1184" actId="1076"/>
          <ac:picMkLst>
            <pc:docMk/>
            <pc:sldMk cId="409818864" sldId="319"/>
            <ac:picMk id="12" creationId="{44DC0912-2E85-4E14-95DE-B169C023BD52}"/>
          </ac:picMkLst>
        </pc:picChg>
      </pc:sldChg>
      <pc:sldChg chg="new del ord">
        <pc:chgData name="Nærdal, Julie Sundsdal" userId="1602e8c4-f16e-4d6c-a382-17d9543dfbe9" providerId="ADAL" clId="{39014DEC-7A11-450B-9477-899354E29E12}" dt="2021-11-03T11:03:50.191" v="5" actId="47"/>
        <pc:sldMkLst>
          <pc:docMk/>
          <pc:sldMk cId="2028827711" sldId="319"/>
        </pc:sldMkLst>
      </pc:sldChg>
      <pc:sldChg chg="addSp modSp new del mod">
        <pc:chgData name="Nærdal, Julie Sundsdal" userId="1602e8c4-f16e-4d6c-a382-17d9543dfbe9" providerId="ADAL" clId="{39014DEC-7A11-450B-9477-899354E29E12}" dt="2021-11-03T12:47:05.810" v="898" actId="2696"/>
        <pc:sldMkLst>
          <pc:docMk/>
          <pc:sldMk cId="1760931518" sldId="320"/>
        </pc:sldMkLst>
        <pc:spChg chg="mod">
          <ac:chgData name="Nærdal, Julie Sundsdal" userId="1602e8c4-f16e-4d6c-a382-17d9543dfbe9" providerId="ADAL" clId="{39014DEC-7A11-450B-9477-899354E29E12}" dt="2021-11-03T11:44:35.213" v="829" actId="20577"/>
          <ac:spMkLst>
            <pc:docMk/>
            <pc:sldMk cId="1760931518" sldId="320"/>
            <ac:spMk id="2" creationId="{5D095EAC-D26F-4E1B-87C8-716C0D356AF9}"/>
          </ac:spMkLst>
        </pc:spChg>
        <pc:spChg chg="mod">
          <ac:chgData name="Nærdal, Julie Sundsdal" userId="1602e8c4-f16e-4d6c-a382-17d9543dfbe9" providerId="ADAL" clId="{39014DEC-7A11-450B-9477-899354E29E12}" dt="2021-11-03T11:44:13.747" v="805" actId="20577"/>
          <ac:spMkLst>
            <pc:docMk/>
            <pc:sldMk cId="1760931518" sldId="320"/>
            <ac:spMk id="3" creationId="{AFDF943F-3F27-4263-AF75-736C657153E2}"/>
          </ac:spMkLst>
        </pc:spChg>
        <pc:graphicFrameChg chg="add mod">
          <ac:chgData name="Nærdal, Julie Sundsdal" userId="1602e8c4-f16e-4d6c-a382-17d9543dfbe9" providerId="ADAL" clId="{39014DEC-7A11-450B-9477-899354E29E12}" dt="2021-11-03T12:45:29.616" v="872" actId="1076"/>
          <ac:graphicFrameMkLst>
            <pc:docMk/>
            <pc:sldMk cId="1760931518" sldId="320"/>
            <ac:graphicFrameMk id="4" creationId="{4564C075-DD63-4181-913D-9F65FEAFF1DB}"/>
          </ac:graphicFrameMkLst>
        </pc:graphicFrameChg>
      </pc:sldChg>
      <pc:sldChg chg="modSp add del mod ord">
        <pc:chgData name="Nærdal, Julie Sundsdal" userId="1602e8c4-f16e-4d6c-a382-17d9543dfbe9" providerId="ADAL" clId="{39014DEC-7A11-450B-9477-899354E29E12}" dt="2021-11-03T11:06:28.899" v="21" actId="47"/>
        <pc:sldMkLst>
          <pc:docMk/>
          <pc:sldMk cId="2607746843" sldId="320"/>
        </pc:sldMkLst>
        <pc:picChg chg="mod">
          <ac:chgData name="Nærdal, Julie Sundsdal" userId="1602e8c4-f16e-4d6c-a382-17d9543dfbe9" providerId="ADAL" clId="{39014DEC-7A11-450B-9477-899354E29E12}" dt="2021-11-03T11:04:16.553" v="9" actId="1076"/>
          <ac:picMkLst>
            <pc:docMk/>
            <pc:sldMk cId="2607746843" sldId="320"/>
            <ac:picMk id="4" creationId="{BE850BD0-26DC-4095-A769-75155EAF70A4}"/>
          </ac:picMkLst>
        </pc:picChg>
      </pc:sldChg>
      <pc:sldChg chg="addSp modSp add mod">
        <pc:chgData name="Nærdal, Julie Sundsdal" userId="1602e8c4-f16e-4d6c-a382-17d9543dfbe9" providerId="ADAL" clId="{39014DEC-7A11-450B-9477-899354E29E12}" dt="2021-11-03T14:02:59.966" v="1183" actId="1076"/>
        <pc:sldMkLst>
          <pc:docMk/>
          <pc:sldMk cId="1564107459" sldId="321"/>
        </pc:sldMkLst>
        <pc:spChg chg="mod">
          <ac:chgData name="Nærdal, Julie Sundsdal" userId="1602e8c4-f16e-4d6c-a382-17d9543dfbe9" providerId="ADAL" clId="{39014DEC-7A11-450B-9477-899354E29E12}" dt="2021-11-03T12:46:18.503" v="877" actId="20577"/>
          <ac:spMkLst>
            <pc:docMk/>
            <pc:sldMk cId="1564107459" sldId="321"/>
            <ac:spMk id="2" creationId="{6EEC1641-A9AC-4264-BF35-28167BDF9C7F}"/>
          </ac:spMkLst>
        </pc:spChg>
        <pc:spChg chg="mod">
          <ac:chgData name="Nærdal, Julie Sundsdal" userId="1602e8c4-f16e-4d6c-a382-17d9543dfbe9" providerId="ADAL" clId="{39014DEC-7A11-450B-9477-899354E29E12}" dt="2021-11-03T12:45:57.692" v="874"/>
          <ac:spMkLst>
            <pc:docMk/>
            <pc:sldMk cId="1564107459" sldId="321"/>
            <ac:spMk id="3" creationId="{9B81AFE7-B4EA-4315-83E4-962C4C458342}"/>
          </ac:spMkLst>
        </pc:spChg>
        <pc:graphicFrameChg chg="add mod">
          <ac:chgData name="Nærdal, Julie Sundsdal" userId="1602e8c4-f16e-4d6c-a382-17d9543dfbe9" providerId="ADAL" clId="{39014DEC-7A11-450B-9477-899354E29E12}" dt="2021-11-03T12:46:45.074" v="884" actId="1076"/>
          <ac:graphicFrameMkLst>
            <pc:docMk/>
            <pc:sldMk cId="1564107459" sldId="321"/>
            <ac:graphicFrameMk id="10" creationId="{E06271EA-1FA5-41E5-830D-04E93B14476E}"/>
          </ac:graphicFrameMkLst>
        </pc:graphicFrameChg>
        <pc:picChg chg="add mod">
          <ac:chgData name="Nærdal, Julie Sundsdal" userId="1602e8c4-f16e-4d6c-a382-17d9543dfbe9" providerId="ADAL" clId="{39014DEC-7A11-450B-9477-899354E29E12}" dt="2021-11-03T14:02:59.966" v="1183" actId="1076"/>
          <ac:picMkLst>
            <pc:docMk/>
            <pc:sldMk cId="1564107459" sldId="321"/>
            <ac:picMk id="12" creationId="{960918AB-CF1C-4E30-AAB3-E62020A2C587}"/>
          </ac:picMkLst>
        </pc:picChg>
      </pc:sldChg>
      <pc:sldChg chg="modSp new del mod">
        <pc:chgData name="Nærdal, Julie Sundsdal" userId="1602e8c4-f16e-4d6c-a382-17d9543dfbe9" providerId="ADAL" clId="{39014DEC-7A11-450B-9477-899354E29E12}" dt="2021-11-03T14:01:25.756" v="1176" actId="2696"/>
        <pc:sldMkLst>
          <pc:docMk/>
          <pc:sldMk cId="2603304998" sldId="322"/>
        </pc:sldMkLst>
        <pc:spChg chg="mod">
          <ac:chgData name="Nærdal, Julie Sundsdal" userId="1602e8c4-f16e-4d6c-a382-17d9543dfbe9" providerId="ADAL" clId="{39014DEC-7A11-450B-9477-899354E29E12}" dt="2021-11-03T13:58:28.730" v="1025" actId="20577"/>
          <ac:spMkLst>
            <pc:docMk/>
            <pc:sldMk cId="2603304998" sldId="322"/>
            <ac:spMk id="2" creationId="{D2902707-D5A8-474B-9256-D93169199734}"/>
          </ac:spMkLst>
        </pc:spChg>
        <pc:spChg chg="mod">
          <ac:chgData name="Nærdal, Julie Sundsdal" userId="1602e8c4-f16e-4d6c-a382-17d9543dfbe9" providerId="ADAL" clId="{39014DEC-7A11-450B-9477-899354E29E12}" dt="2021-11-03T13:59:37.788" v="1152" actId="5793"/>
          <ac:spMkLst>
            <pc:docMk/>
            <pc:sldMk cId="2603304998" sldId="322"/>
            <ac:spMk id="3" creationId="{CD906B79-E0CA-473F-8D41-99FAA2B61968}"/>
          </ac:spMkLst>
        </pc:spChg>
      </pc:sldChg>
      <pc:sldChg chg="modSp add mod">
        <pc:chgData name="Nærdal, Julie Sundsdal" userId="1602e8c4-f16e-4d6c-a382-17d9543dfbe9" providerId="ADAL" clId="{39014DEC-7A11-450B-9477-899354E29E12}" dt="2021-11-03T14:01:09.041" v="1175" actId="20577"/>
        <pc:sldMkLst>
          <pc:docMk/>
          <pc:sldMk cId="2353782092" sldId="323"/>
        </pc:sldMkLst>
        <pc:spChg chg="mod">
          <ac:chgData name="Nærdal, Julie Sundsdal" userId="1602e8c4-f16e-4d6c-a382-17d9543dfbe9" providerId="ADAL" clId="{39014DEC-7A11-450B-9477-899354E29E12}" dt="2021-11-03T14:00:19.486" v="1166" actId="20577"/>
          <ac:spMkLst>
            <pc:docMk/>
            <pc:sldMk cId="2353782092" sldId="323"/>
            <ac:spMk id="2" creationId="{00000000-0000-0000-0000-000000000000}"/>
          </ac:spMkLst>
        </pc:spChg>
        <pc:spChg chg="mod">
          <ac:chgData name="Nærdal, Julie Sundsdal" userId="1602e8c4-f16e-4d6c-a382-17d9543dfbe9" providerId="ADAL" clId="{39014DEC-7A11-450B-9477-899354E29E12}" dt="2021-11-03T14:01:09.041" v="1175" actId="20577"/>
          <ac:spMkLst>
            <pc:docMk/>
            <pc:sldMk cId="2353782092" sldId="323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720D0-D2F4-43DD-A44D-E9B4EB4E65F7}" type="datetimeFigureOut">
              <a:rPr lang="nb-NO" smtClean="0"/>
              <a:t>25.04.2022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0739C5-2393-4977-9E6A-E321A148D9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0573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83D14-4452-4A7C-AC1D-11BC922B30D5}" type="datetimeFigureOut">
              <a:rPr lang="nb-NO" smtClean="0"/>
              <a:t>25.04.2022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DAE82-2FF9-4721-8D1D-46A22DD819E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6218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DAE82-2FF9-4721-8D1D-46A22DD819EF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5967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DAE82-2FF9-4721-8D1D-46A22DD819EF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9385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DAE82-2FF9-4721-8D1D-46A22DD819EF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9050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4/25/2022</a:t>
            </a:fld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928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4/25/2022</a:t>
            </a:fld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195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4/25/2022</a:t>
            </a:fld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4/25/2022</a:t>
            </a:fld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744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4/25/2022</a:t>
            </a:fld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845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4/25/2022</a:t>
            </a:fld>
            <a:endParaRPr lang="en-US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098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4/25/2022</a:t>
            </a:fld>
            <a:endParaRPr lang="en-US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79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4/25/2022</a:t>
            </a:fld>
            <a:endParaRPr lang="en-US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33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4/25/2022</a:t>
            </a:fld>
            <a:endParaRPr lang="en-US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530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4/25/2022</a:t>
            </a:fld>
            <a:endParaRPr lang="en-US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127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4/25/2022</a:t>
            </a:fld>
            <a:endParaRPr lang="en-US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466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4/25/2022</a:t>
            </a:fld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582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Julie.sundsdal.naerdal@arendal.kommune.n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A597D97-203B-498B-95D3-E90DC961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03"/>
          <a:stretch/>
        </p:blipFill>
        <p:spPr>
          <a:xfrm>
            <a:off x="4157330" y="-31448"/>
            <a:ext cx="8034670" cy="343017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A8F577D4-8F76-4996-838D-4389A284B5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126" r="2" b="1272"/>
          <a:stretch/>
        </p:blipFill>
        <p:spPr>
          <a:xfrm>
            <a:off x="4961966" y="3398728"/>
            <a:ext cx="7725546" cy="3459273"/>
          </a:xfrm>
          <a:prstGeom prst="rect">
            <a:avLst/>
          </a:prstGeom>
        </p:spPr>
      </p:pic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6A6EF10E-DF41-4BD3-8EB4-6F646531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4272" cy="6858000"/>
          </a:xfrm>
          <a:custGeom>
            <a:avLst/>
            <a:gdLst>
              <a:gd name="connsiteX0" fmla="*/ 0 w 6244272"/>
              <a:gd name="connsiteY0" fmla="*/ 0 h 6858000"/>
              <a:gd name="connsiteX1" fmla="*/ 732568 w 6244272"/>
              <a:gd name="connsiteY1" fmla="*/ 0 h 6858000"/>
              <a:gd name="connsiteX2" fmla="*/ 947849 w 6244272"/>
              <a:gd name="connsiteY2" fmla="*/ 0 h 6858000"/>
              <a:gd name="connsiteX3" fmla="*/ 1823619 w 6244272"/>
              <a:gd name="connsiteY3" fmla="*/ 0 h 6858000"/>
              <a:gd name="connsiteX4" fmla="*/ 5235673 w 6244272"/>
              <a:gd name="connsiteY4" fmla="*/ 0 h 6858000"/>
              <a:gd name="connsiteX5" fmla="*/ 4933297 w 6244272"/>
              <a:gd name="connsiteY5" fmla="*/ 110269 h 6858000"/>
              <a:gd name="connsiteX6" fmla="*/ 4976910 w 6244272"/>
              <a:gd name="connsiteY6" fmla="*/ 135168 h 6858000"/>
              <a:gd name="connsiteX7" fmla="*/ 5238580 w 6244272"/>
              <a:gd name="connsiteY7" fmla="*/ 71141 h 6858000"/>
              <a:gd name="connsiteX8" fmla="*/ 5290914 w 6244272"/>
              <a:gd name="connsiteY8" fmla="*/ 88927 h 6858000"/>
              <a:gd name="connsiteX9" fmla="*/ 5264747 w 6244272"/>
              <a:gd name="connsiteY9" fmla="*/ 163625 h 6858000"/>
              <a:gd name="connsiteX10" fmla="*/ 5151357 w 6244272"/>
              <a:gd name="connsiteY10" fmla="*/ 192082 h 6858000"/>
              <a:gd name="connsiteX11" fmla="*/ 4974002 w 6244272"/>
              <a:gd name="connsiteY11" fmla="*/ 373491 h 6858000"/>
              <a:gd name="connsiteX12" fmla="*/ 5241488 w 6244272"/>
              <a:gd name="connsiteY12" fmla="*/ 352148 h 6858000"/>
              <a:gd name="connsiteX13" fmla="*/ 5288007 w 6244272"/>
              <a:gd name="connsiteY13" fmla="*/ 394834 h 6858000"/>
              <a:gd name="connsiteX14" fmla="*/ 5305452 w 6244272"/>
              <a:gd name="connsiteY14" fmla="*/ 451747 h 6858000"/>
              <a:gd name="connsiteX15" fmla="*/ 5383953 w 6244272"/>
              <a:gd name="connsiteY15" fmla="*/ 359262 h 6858000"/>
              <a:gd name="connsiteX16" fmla="*/ 5450825 w 6244272"/>
              <a:gd name="connsiteY16" fmla="*/ 334364 h 6858000"/>
              <a:gd name="connsiteX17" fmla="*/ 5471177 w 6244272"/>
              <a:gd name="connsiteY17" fmla="*/ 416176 h 6858000"/>
              <a:gd name="connsiteX18" fmla="*/ 5410121 w 6244272"/>
              <a:gd name="connsiteY18" fmla="*/ 505101 h 6858000"/>
              <a:gd name="connsiteX19" fmla="*/ 5247303 w 6244272"/>
              <a:gd name="connsiteY19" fmla="*/ 558458 h 6858000"/>
              <a:gd name="connsiteX20" fmla="*/ 5421750 w 6244272"/>
              <a:gd name="connsiteY20" fmla="*/ 558458 h 6858000"/>
              <a:gd name="connsiteX21" fmla="*/ 5622364 w 6244272"/>
              <a:gd name="connsiteY21" fmla="*/ 522887 h 6858000"/>
              <a:gd name="connsiteX22" fmla="*/ 5834608 w 6244272"/>
              <a:gd name="connsiteY22" fmla="*/ 533558 h 6858000"/>
              <a:gd name="connsiteX23" fmla="*/ 6035223 w 6244272"/>
              <a:gd name="connsiteY23" fmla="*/ 462417 h 6858000"/>
              <a:gd name="connsiteX24" fmla="*/ 6238745 w 6244272"/>
              <a:gd name="connsiteY24" fmla="*/ 465975 h 6858000"/>
              <a:gd name="connsiteX25" fmla="*/ 5337434 w 6244272"/>
              <a:gd name="connsiteY25" fmla="*/ 910606 h 6858000"/>
              <a:gd name="connsiteX26" fmla="*/ 5381046 w 6244272"/>
              <a:gd name="connsiteY26" fmla="*/ 921277 h 6858000"/>
              <a:gd name="connsiteX27" fmla="*/ 5439195 w 6244272"/>
              <a:gd name="connsiteY27" fmla="*/ 949734 h 6858000"/>
              <a:gd name="connsiteX28" fmla="*/ 5395583 w 6244272"/>
              <a:gd name="connsiteY28" fmla="*/ 1006647 h 6858000"/>
              <a:gd name="connsiteX29" fmla="*/ 5160079 w 6244272"/>
              <a:gd name="connsiteY29" fmla="*/ 1113358 h 6858000"/>
              <a:gd name="connsiteX30" fmla="*/ 5101930 w 6244272"/>
              <a:gd name="connsiteY30" fmla="*/ 1220069 h 6858000"/>
              <a:gd name="connsiteX31" fmla="*/ 5174617 w 6244272"/>
              <a:gd name="connsiteY31" fmla="*/ 1209399 h 6858000"/>
              <a:gd name="connsiteX32" fmla="*/ 5238580 w 6244272"/>
              <a:gd name="connsiteY32" fmla="*/ 1230741 h 6858000"/>
              <a:gd name="connsiteX33" fmla="*/ 5212414 w 6244272"/>
              <a:gd name="connsiteY33" fmla="*/ 1365909 h 6858000"/>
              <a:gd name="connsiteX34" fmla="*/ 4878056 w 6244272"/>
              <a:gd name="connsiteY34" fmla="*/ 1540204 h 6858000"/>
              <a:gd name="connsiteX35" fmla="*/ 4848982 w 6244272"/>
              <a:gd name="connsiteY35" fmla="*/ 1597117 h 6858000"/>
              <a:gd name="connsiteX36" fmla="*/ 4889686 w 6244272"/>
              <a:gd name="connsiteY36" fmla="*/ 1636245 h 6858000"/>
              <a:gd name="connsiteX37" fmla="*/ 4997261 w 6244272"/>
              <a:gd name="connsiteY37" fmla="*/ 1657587 h 6858000"/>
              <a:gd name="connsiteX38" fmla="*/ 4846074 w 6244272"/>
              <a:gd name="connsiteY38" fmla="*/ 1849668 h 6858000"/>
              <a:gd name="connsiteX39" fmla="*/ 4790832 w 6244272"/>
              <a:gd name="connsiteY39" fmla="*/ 1903025 h 6858000"/>
              <a:gd name="connsiteX40" fmla="*/ 4694886 w 6244272"/>
              <a:gd name="connsiteY40" fmla="*/ 1984836 h 6858000"/>
              <a:gd name="connsiteX41" fmla="*/ 4694886 w 6244272"/>
              <a:gd name="connsiteY41" fmla="*/ 2013292 h 6858000"/>
              <a:gd name="connsiteX42" fmla="*/ 4822814 w 6244272"/>
              <a:gd name="connsiteY42" fmla="*/ 2102219 h 6858000"/>
              <a:gd name="connsiteX43" fmla="*/ 5055411 w 6244272"/>
              <a:gd name="connsiteY43" fmla="*/ 2077320 h 6858000"/>
              <a:gd name="connsiteX44" fmla="*/ 4712331 w 6244272"/>
              <a:gd name="connsiteY44" fmla="*/ 2208931 h 6858000"/>
              <a:gd name="connsiteX45" fmla="*/ 5822979 w 6244272"/>
              <a:gd name="connsiteY45" fmla="*/ 1892353 h 6858000"/>
              <a:gd name="connsiteX46" fmla="*/ 5753200 w 6244272"/>
              <a:gd name="connsiteY46" fmla="*/ 1974165 h 6858000"/>
              <a:gd name="connsiteX47" fmla="*/ 5363601 w 6244272"/>
              <a:gd name="connsiteY47" fmla="*/ 2191146 h 6858000"/>
              <a:gd name="connsiteX48" fmla="*/ 5253118 w 6244272"/>
              <a:gd name="connsiteY48" fmla="*/ 2326314 h 6858000"/>
              <a:gd name="connsiteX49" fmla="*/ 5136819 w 6244272"/>
              <a:gd name="connsiteY49" fmla="*/ 2401012 h 6858000"/>
              <a:gd name="connsiteX50" fmla="*/ 4974002 w 6244272"/>
              <a:gd name="connsiteY50" fmla="*/ 2401012 h 6858000"/>
              <a:gd name="connsiteX51" fmla="*/ 4857704 w 6244272"/>
              <a:gd name="connsiteY51" fmla="*/ 2518395 h 6858000"/>
              <a:gd name="connsiteX52" fmla="*/ 4976910 w 6244272"/>
              <a:gd name="connsiteY52" fmla="*/ 2543294 h 6858000"/>
              <a:gd name="connsiteX53" fmla="*/ 5116467 w 6244272"/>
              <a:gd name="connsiteY53" fmla="*/ 2525509 h 6858000"/>
              <a:gd name="connsiteX54" fmla="*/ 5273470 w 6244272"/>
              <a:gd name="connsiteY54" fmla="*/ 2564636 h 6858000"/>
              <a:gd name="connsiteX55" fmla="*/ 5418843 w 6244272"/>
              <a:gd name="connsiteY55" fmla="*/ 2532623 h 6858000"/>
              <a:gd name="connsiteX56" fmla="*/ 5593290 w 6244272"/>
              <a:gd name="connsiteY56" fmla="*/ 2553965 h 6858000"/>
              <a:gd name="connsiteX57" fmla="*/ 5648532 w 6244272"/>
              <a:gd name="connsiteY57" fmla="*/ 2692689 h 6858000"/>
              <a:gd name="connsiteX58" fmla="*/ 5665976 w 6244272"/>
              <a:gd name="connsiteY58" fmla="*/ 2703362 h 6858000"/>
              <a:gd name="connsiteX59" fmla="*/ 5988704 w 6244272"/>
              <a:gd name="connsiteY59" fmla="*/ 2923898 h 6858000"/>
              <a:gd name="connsiteX60" fmla="*/ 6078835 w 6244272"/>
              <a:gd name="connsiteY60" fmla="*/ 2941684 h 6858000"/>
              <a:gd name="connsiteX61" fmla="*/ 5546771 w 6244272"/>
              <a:gd name="connsiteY61" fmla="*/ 3329402 h 6858000"/>
              <a:gd name="connsiteX62" fmla="*/ 5904388 w 6244272"/>
              <a:gd name="connsiteY62" fmla="*/ 3229805 h 6858000"/>
              <a:gd name="connsiteX63" fmla="*/ 5953814 w 6244272"/>
              <a:gd name="connsiteY63" fmla="*/ 3393429 h 6858000"/>
              <a:gd name="connsiteX64" fmla="*/ 5785182 w 6244272"/>
              <a:gd name="connsiteY64" fmla="*/ 3539269 h 6858000"/>
              <a:gd name="connsiteX65" fmla="*/ 5724125 w 6244272"/>
              <a:gd name="connsiteY65" fmla="*/ 3827390 h 6858000"/>
              <a:gd name="connsiteX66" fmla="*/ 5753200 w 6244272"/>
              <a:gd name="connsiteY66" fmla="*/ 4090612 h 6858000"/>
              <a:gd name="connsiteX67" fmla="*/ 5825886 w 6244272"/>
              <a:gd name="connsiteY67" fmla="*/ 4172424 h 6858000"/>
              <a:gd name="connsiteX68" fmla="*/ 5930554 w 6244272"/>
              <a:gd name="connsiteY68" fmla="*/ 4321821 h 6858000"/>
              <a:gd name="connsiteX69" fmla="*/ 5994519 w 6244272"/>
              <a:gd name="connsiteY69" fmla="*/ 4414305 h 6858000"/>
              <a:gd name="connsiteX70" fmla="*/ 6218393 w 6244272"/>
              <a:gd name="connsiteY70" fmla="*/ 4378734 h 6858000"/>
              <a:gd name="connsiteX71" fmla="*/ 5918925 w 6244272"/>
              <a:gd name="connsiteY71" fmla="*/ 4613499 h 6858000"/>
              <a:gd name="connsiteX72" fmla="*/ 6160243 w 6244272"/>
              <a:gd name="connsiteY72" fmla="*/ 4585042 h 6858000"/>
              <a:gd name="connsiteX73" fmla="*/ 6238745 w 6244272"/>
              <a:gd name="connsiteY73" fmla="*/ 4602828 h 6858000"/>
              <a:gd name="connsiteX74" fmla="*/ 6195133 w 6244272"/>
              <a:gd name="connsiteY74" fmla="*/ 4677526 h 6858000"/>
              <a:gd name="connsiteX75" fmla="*/ 6017778 w 6244272"/>
              <a:gd name="connsiteY75" fmla="*/ 4805580 h 6858000"/>
              <a:gd name="connsiteX76" fmla="*/ 5651439 w 6244272"/>
              <a:gd name="connsiteY76" fmla="*/ 5154171 h 6858000"/>
              <a:gd name="connsiteX77" fmla="*/ 6006149 w 6244272"/>
              <a:gd name="connsiteY77" fmla="*/ 4994104 h 6858000"/>
              <a:gd name="connsiteX78" fmla="*/ 5633994 w 6244272"/>
              <a:gd name="connsiteY78" fmla="*/ 5353367 h 6858000"/>
              <a:gd name="connsiteX79" fmla="*/ 5552586 w 6244272"/>
              <a:gd name="connsiteY79" fmla="*/ 5474306 h 6858000"/>
              <a:gd name="connsiteX80" fmla="*/ 5383953 w 6244272"/>
              <a:gd name="connsiteY80" fmla="*/ 5769542 h 6858000"/>
              <a:gd name="connsiteX81" fmla="*/ 5392675 w 6244272"/>
              <a:gd name="connsiteY81" fmla="*/ 5801555 h 6858000"/>
              <a:gd name="connsiteX82" fmla="*/ 5584568 w 6244272"/>
              <a:gd name="connsiteY82" fmla="*/ 5755314 h 6858000"/>
              <a:gd name="connsiteX83" fmla="*/ 5334526 w 6244272"/>
              <a:gd name="connsiteY83" fmla="*/ 6004307 h 6858000"/>
              <a:gd name="connsiteX84" fmla="*/ 5075763 w 6244272"/>
              <a:gd name="connsiteY84" fmla="*/ 6196388 h 6858000"/>
              <a:gd name="connsiteX85" fmla="*/ 5258933 w 6244272"/>
              <a:gd name="connsiteY85" fmla="*/ 6167932 h 6858000"/>
              <a:gd name="connsiteX86" fmla="*/ 5511881 w 6244272"/>
              <a:gd name="connsiteY86" fmla="*/ 6057663 h 6858000"/>
              <a:gd name="connsiteX87" fmla="*/ 5599105 w 6244272"/>
              <a:gd name="connsiteY87" fmla="*/ 6100347 h 6858000"/>
              <a:gd name="connsiteX88" fmla="*/ 5360693 w 6244272"/>
              <a:gd name="connsiteY88" fmla="*/ 6281757 h 6858000"/>
              <a:gd name="connsiteX89" fmla="*/ 5224043 w 6244272"/>
              <a:gd name="connsiteY89" fmla="*/ 6367127 h 6858000"/>
              <a:gd name="connsiteX90" fmla="*/ 5168801 w 6244272"/>
              <a:gd name="connsiteY90" fmla="*/ 6431153 h 6858000"/>
              <a:gd name="connsiteX91" fmla="*/ 5011799 w 6244272"/>
              <a:gd name="connsiteY91" fmla="*/ 6658805 h 6858000"/>
              <a:gd name="connsiteX92" fmla="*/ 4651275 w 6244272"/>
              <a:gd name="connsiteY92" fmla="*/ 6858000 h 6858000"/>
              <a:gd name="connsiteX93" fmla="*/ 1823619 w 6244272"/>
              <a:gd name="connsiteY93" fmla="*/ 6858000 h 6858000"/>
              <a:gd name="connsiteX94" fmla="*/ 947849 w 6244272"/>
              <a:gd name="connsiteY94" fmla="*/ 6858000 h 6858000"/>
              <a:gd name="connsiteX95" fmla="*/ 732568 w 6244272"/>
              <a:gd name="connsiteY95" fmla="*/ 6858000 h 6858000"/>
              <a:gd name="connsiteX96" fmla="*/ 0 w 6244272"/>
              <a:gd name="connsiteY9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244272" h="6858000">
                <a:moveTo>
                  <a:pt x="0" y="0"/>
                </a:moveTo>
                <a:lnTo>
                  <a:pt x="732568" y="0"/>
                </a:lnTo>
                <a:lnTo>
                  <a:pt x="947849" y="0"/>
                </a:lnTo>
                <a:lnTo>
                  <a:pt x="1823619" y="0"/>
                </a:lnTo>
                <a:lnTo>
                  <a:pt x="5235673" y="0"/>
                </a:lnTo>
                <a:cubicBezTo>
                  <a:pt x="5133912" y="35571"/>
                  <a:pt x="5035058" y="78255"/>
                  <a:pt x="4933297" y="110269"/>
                </a:cubicBezTo>
                <a:cubicBezTo>
                  <a:pt x="4947835" y="145839"/>
                  <a:pt x="4962372" y="138725"/>
                  <a:pt x="4976910" y="135168"/>
                </a:cubicBezTo>
                <a:cubicBezTo>
                  <a:pt x="5064133" y="120941"/>
                  <a:pt x="5154264" y="110269"/>
                  <a:pt x="5238580" y="71141"/>
                </a:cubicBezTo>
                <a:cubicBezTo>
                  <a:pt x="5258933" y="64027"/>
                  <a:pt x="5282192" y="64027"/>
                  <a:pt x="5290914" y="88927"/>
                </a:cubicBezTo>
                <a:cubicBezTo>
                  <a:pt x="5305452" y="124497"/>
                  <a:pt x="5285100" y="145839"/>
                  <a:pt x="5264747" y="163625"/>
                </a:cubicBezTo>
                <a:cubicBezTo>
                  <a:pt x="5229858" y="195638"/>
                  <a:pt x="5189154" y="188525"/>
                  <a:pt x="5151357" y="192082"/>
                </a:cubicBezTo>
                <a:cubicBezTo>
                  <a:pt x="5046689" y="209867"/>
                  <a:pt x="4997261" y="259665"/>
                  <a:pt x="4974002" y="373491"/>
                </a:cubicBezTo>
                <a:cubicBezTo>
                  <a:pt x="5064133" y="327250"/>
                  <a:pt x="5154264" y="384162"/>
                  <a:pt x="5241488" y="352148"/>
                </a:cubicBezTo>
                <a:cubicBezTo>
                  <a:pt x="5264747" y="345034"/>
                  <a:pt x="5299637" y="355706"/>
                  <a:pt x="5288007" y="394834"/>
                </a:cubicBezTo>
                <a:cubicBezTo>
                  <a:pt x="5276378" y="430405"/>
                  <a:pt x="5238580" y="458860"/>
                  <a:pt x="5305452" y="451747"/>
                </a:cubicBezTo>
                <a:cubicBezTo>
                  <a:pt x="5354879" y="448189"/>
                  <a:pt x="5369416" y="405504"/>
                  <a:pt x="5383953" y="359262"/>
                </a:cubicBezTo>
                <a:cubicBezTo>
                  <a:pt x="5395583" y="334364"/>
                  <a:pt x="5427565" y="320135"/>
                  <a:pt x="5450825" y="334364"/>
                </a:cubicBezTo>
                <a:cubicBezTo>
                  <a:pt x="5479899" y="348592"/>
                  <a:pt x="5471177" y="387720"/>
                  <a:pt x="5471177" y="416176"/>
                </a:cubicBezTo>
                <a:cubicBezTo>
                  <a:pt x="5474085" y="469532"/>
                  <a:pt x="5450825" y="494431"/>
                  <a:pt x="5410121" y="505101"/>
                </a:cubicBezTo>
                <a:cubicBezTo>
                  <a:pt x="5360693" y="519330"/>
                  <a:pt x="5311267" y="537116"/>
                  <a:pt x="5247303" y="558458"/>
                </a:cubicBezTo>
                <a:cubicBezTo>
                  <a:pt x="5317082" y="594028"/>
                  <a:pt x="5369416" y="586915"/>
                  <a:pt x="5421750" y="558458"/>
                </a:cubicBezTo>
                <a:cubicBezTo>
                  <a:pt x="5485714" y="526444"/>
                  <a:pt x="5570030" y="483759"/>
                  <a:pt x="5622364" y="522887"/>
                </a:cubicBezTo>
                <a:cubicBezTo>
                  <a:pt x="5700865" y="579800"/>
                  <a:pt x="5764829" y="544229"/>
                  <a:pt x="5834608" y="533558"/>
                </a:cubicBezTo>
                <a:cubicBezTo>
                  <a:pt x="5979982" y="512216"/>
                  <a:pt x="5889850" y="480203"/>
                  <a:pt x="6035223" y="462417"/>
                </a:cubicBezTo>
                <a:cubicBezTo>
                  <a:pt x="6093372" y="455303"/>
                  <a:pt x="6154429" y="426847"/>
                  <a:pt x="6238745" y="465975"/>
                </a:cubicBezTo>
                <a:cubicBezTo>
                  <a:pt x="5857868" y="672284"/>
                  <a:pt x="5677606" y="658055"/>
                  <a:pt x="5337434" y="910606"/>
                </a:cubicBezTo>
                <a:cubicBezTo>
                  <a:pt x="5351971" y="935506"/>
                  <a:pt x="5366508" y="924835"/>
                  <a:pt x="5381046" y="921277"/>
                </a:cubicBezTo>
                <a:cubicBezTo>
                  <a:pt x="5404305" y="917720"/>
                  <a:pt x="5433380" y="903491"/>
                  <a:pt x="5439195" y="949734"/>
                </a:cubicBezTo>
                <a:cubicBezTo>
                  <a:pt x="5442103" y="985305"/>
                  <a:pt x="5424657" y="1003089"/>
                  <a:pt x="5395583" y="1006647"/>
                </a:cubicBezTo>
                <a:cubicBezTo>
                  <a:pt x="5311267" y="1020875"/>
                  <a:pt x="5235673" y="1070674"/>
                  <a:pt x="5160079" y="1113358"/>
                </a:cubicBezTo>
                <a:cubicBezTo>
                  <a:pt x="5125190" y="1131144"/>
                  <a:pt x="5087393" y="1156043"/>
                  <a:pt x="5101930" y="1220069"/>
                </a:cubicBezTo>
                <a:cubicBezTo>
                  <a:pt x="5131004" y="1237855"/>
                  <a:pt x="5151357" y="1212955"/>
                  <a:pt x="5174617" y="1209399"/>
                </a:cubicBezTo>
                <a:cubicBezTo>
                  <a:pt x="5197876" y="1205842"/>
                  <a:pt x="5253118" y="1220069"/>
                  <a:pt x="5238580" y="1230741"/>
                </a:cubicBezTo>
                <a:cubicBezTo>
                  <a:pt x="5171709" y="1269868"/>
                  <a:pt x="5293822" y="1365909"/>
                  <a:pt x="5212414" y="1365909"/>
                </a:cubicBezTo>
                <a:cubicBezTo>
                  <a:pt x="5078671" y="1365909"/>
                  <a:pt x="5005984" y="1536647"/>
                  <a:pt x="4878056" y="1540204"/>
                </a:cubicBezTo>
                <a:cubicBezTo>
                  <a:pt x="4857704" y="1540204"/>
                  <a:pt x="4848982" y="1572219"/>
                  <a:pt x="4848982" y="1597117"/>
                </a:cubicBezTo>
                <a:cubicBezTo>
                  <a:pt x="4848982" y="1629132"/>
                  <a:pt x="4869333" y="1632688"/>
                  <a:pt x="4889686" y="1636245"/>
                </a:cubicBezTo>
                <a:cubicBezTo>
                  <a:pt x="4921668" y="1639802"/>
                  <a:pt x="4956557" y="1597117"/>
                  <a:pt x="4997261" y="1657587"/>
                </a:cubicBezTo>
                <a:cubicBezTo>
                  <a:pt x="4921668" y="1693158"/>
                  <a:pt x="4843167" y="1728729"/>
                  <a:pt x="4846074" y="1849668"/>
                </a:cubicBezTo>
                <a:cubicBezTo>
                  <a:pt x="4846074" y="1881683"/>
                  <a:pt x="4814092" y="1895910"/>
                  <a:pt x="4790832" y="1903025"/>
                </a:cubicBezTo>
                <a:cubicBezTo>
                  <a:pt x="4750128" y="1917252"/>
                  <a:pt x="4718146" y="1938595"/>
                  <a:pt x="4694886" y="1984836"/>
                </a:cubicBezTo>
                <a:cubicBezTo>
                  <a:pt x="4694886" y="1995507"/>
                  <a:pt x="4694886" y="2002622"/>
                  <a:pt x="4694886" y="2013292"/>
                </a:cubicBezTo>
                <a:cubicBezTo>
                  <a:pt x="4700701" y="2123562"/>
                  <a:pt x="4758850" y="2120004"/>
                  <a:pt x="4822814" y="2102219"/>
                </a:cubicBezTo>
                <a:cubicBezTo>
                  <a:pt x="4898408" y="2080877"/>
                  <a:pt x="4974002" y="2038192"/>
                  <a:pt x="5055411" y="2077320"/>
                </a:cubicBezTo>
                <a:cubicBezTo>
                  <a:pt x="4942020" y="2130676"/>
                  <a:pt x="4817000" y="2134233"/>
                  <a:pt x="4712331" y="2208931"/>
                </a:cubicBezTo>
                <a:cubicBezTo>
                  <a:pt x="5101930" y="2223159"/>
                  <a:pt x="5445010" y="1984836"/>
                  <a:pt x="5822979" y="1892353"/>
                </a:cubicBezTo>
                <a:cubicBezTo>
                  <a:pt x="5811349" y="1952823"/>
                  <a:pt x="5779367" y="1967051"/>
                  <a:pt x="5753200" y="1974165"/>
                </a:cubicBezTo>
                <a:cubicBezTo>
                  <a:pt x="5613642" y="2020407"/>
                  <a:pt x="5491529" y="2112891"/>
                  <a:pt x="5363601" y="2191146"/>
                </a:cubicBezTo>
                <a:cubicBezTo>
                  <a:pt x="5311267" y="2223159"/>
                  <a:pt x="5273470" y="2258731"/>
                  <a:pt x="5253118" y="2326314"/>
                </a:cubicBezTo>
                <a:cubicBezTo>
                  <a:pt x="5235673" y="2390340"/>
                  <a:pt x="5200783" y="2418796"/>
                  <a:pt x="5136819" y="2401012"/>
                </a:cubicBezTo>
                <a:cubicBezTo>
                  <a:pt x="5084485" y="2386784"/>
                  <a:pt x="5029243" y="2393898"/>
                  <a:pt x="4974002" y="2401012"/>
                </a:cubicBezTo>
                <a:cubicBezTo>
                  <a:pt x="4912946" y="2408126"/>
                  <a:pt x="4843167" y="2479267"/>
                  <a:pt x="4857704" y="2518395"/>
                </a:cubicBezTo>
                <a:cubicBezTo>
                  <a:pt x="4886778" y="2582422"/>
                  <a:pt x="4936205" y="2550408"/>
                  <a:pt x="4976910" y="2543294"/>
                </a:cubicBezTo>
                <a:cubicBezTo>
                  <a:pt x="5026336" y="2536181"/>
                  <a:pt x="5116467" y="2518395"/>
                  <a:pt x="5116467" y="2525509"/>
                </a:cubicBezTo>
                <a:cubicBezTo>
                  <a:pt x="5148450" y="2685576"/>
                  <a:pt x="5221136" y="2564636"/>
                  <a:pt x="5273470" y="2564636"/>
                </a:cubicBezTo>
                <a:cubicBezTo>
                  <a:pt x="5322897" y="2564636"/>
                  <a:pt x="5372323" y="2546851"/>
                  <a:pt x="5418843" y="2532623"/>
                </a:cubicBezTo>
                <a:cubicBezTo>
                  <a:pt x="5479899" y="2514837"/>
                  <a:pt x="5535140" y="2546851"/>
                  <a:pt x="5593290" y="2553965"/>
                </a:cubicBezTo>
                <a:cubicBezTo>
                  <a:pt x="5645624" y="2561080"/>
                  <a:pt x="5616550" y="2653563"/>
                  <a:pt x="5648532" y="2692689"/>
                </a:cubicBezTo>
                <a:cubicBezTo>
                  <a:pt x="5654346" y="2703362"/>
                  <a:pt x="5660161" y="2703362"/>
                  <a:pt x="5665976" y="2703362"/>
                </a:cubicBezTo>
                <a:cubicBezTo>
                  <a:pt x="5683421" y="2980812"/>
                  <a:pt x="5988704" y="2913227"/>
                  <a:pt x="5988704" y="2923898"/>
                </a:cubicBezTo>
                <a:cubicBezTo>
                  <a:pt x="6014871" y="2941684"/>
                  <a:pt x="6046853" y="2899000"/>
                  <a:pt x="6078835" y="2941684"/>
                </a:cubicBezTo>
                <a:cubicBezTo>
                  <a:pt x="5942185" y="3137322"/>
                  <a:pt x="5732847" y="3183563"/>
                  <a:pt x="5546771" y="3329402"/>
                </a:cubicBezTo>
                <a:cubicBezTo>
                  <a:pt x="5700865" y="3379202"/>
                  <a:pt x="5790997" y="3208463"/>
                  <a:pt x="5904388" y="3229805"/>
                </a:cubicBezTo>
                <a:cubicBezTo>
                  <a:pt x="5959629" y="3283162"/>
                  <a:pt x="5793904" y="3368530"/>
                  <a:pt x="5953814" y="3393429"/>
                </a:cubicBezTo>
                <a:cubicBezTo>
                  <a:pt x="5884036" y="3439672"/>
                  <a:pt x="5834608" y="3485914"/>
                  <a:pt x="5785182" y="3539269"/>
                </a:cubicBezTo>
                <a:cubicBezTo>
                  <a:pt x="5700865" y="3635309"/>
                  <a:pt x="5683421" y="3699337"/>
                  <a:pt x="5724125" y="3827390"/>
                </a:cubicBezTo>
                <a:cubicBezTo>
                  <a:pt x="5750293" y="3912759"/>
                  <a:pt x="5788089" y="3991015"/>
                  <a:pt x="5753200" y="4090612"/>
                </a:cubicBezTo>
                <a:cubicBezTo>
                  <a:pt x="5729940" y="4158196"/>
                  <a:pt x="5738663" y="4204438"/>
                  <a:pt x="5825886" y="4172424"/>
                </a:cubicBezTo>
                <a:cubicBezTo>
                  <a:pt x="5918925" y="4140411"/>
                  <a:pt x="5953814" y="4200882"/>
                  <a:pt x="5930554" y="4321821"/>
                </a:cubicBezTo>
                <a:cubicBezTo>
                  <a:pt x="5916018" y="4400076"/>
                  <a:pt x="5930554" y="4424975"/>
                  <a:pt x="5994519" y="4414305"/>
                </a:cubicBezTo>
                <a:cubicBezTo>
                  <a:pt x="6064297" y="4403633"/>
                  <a:pt x="6131169" y="4353835"/>
                  <a:pt x="6218393" y="4378734"/>
                </a:cubicBezTo>
                <a:cubicBezTo>
                  <a:pt x="6148614" y="4521016"/>
                  <a:pt x="6000333" y="4478331"/>
                  <a:pt x="5918925" y="4613499"/>
                </a:cubicBezTo>
                <a:cubicBezTo>
                  <a:pt x="6014871" y="4613499"/>
                  <a:pt x="6090465" y="4613499"/>
                  <a:pt x="6160243" y="4585042"/>
                </a:cubicBezTo>
                <a:cubicBezTo>
                  <a:pt x="6189318" y="4574373"/>
                  <a:pt x="6221300" y="4560144"/>
                  <a:pt x="6238745" y="4602828"/>
                </a:cubicBezTo>
                <a:cubicBezTo>
                  <a:pt x="6259098" y="4652628"/>
                  <a:pt x="6218393" y="4670412"/>
                  <a:pt x="6195133" y="4677526"/>
                </a:cubicBezTo>
                <a:cubicBezTo>
                  <a:pt x="6128261" y="4702425"/>
                  <a:pt x="6075928" y="4759339"/>
                  <a:pt x="6017778" y="4805580"/>
                </a:cubicBezTo>
                <a:cubicBezTo>
                  <a:pt x="5892758" y="4905177"/>
                  <a:pt x="5756107" y="4990547"/>
                  <a:pt x="5651439" y="5154171"/>
                </a:cubicBezTo>
                <a:cubicBezTo>
                  <a:pt x="5782275" y="5111487"/>
                  <a:pt x="5881128" y="5011889"/>
                  <a:pt x="6006149" y="4994104"/>
                </a:cubicBezTo>
                <a:cubicBezTo>
                  <a:pt x="5898572" y="5143500"/>
                  <a:pt x="5761922" y="5243097"/>
                  <a:pt x="5633994" y="5353367"/>
                </a:cubicBezTo>
                <a:cubicBezTo>
                  <a:pt x="5596197" y="5385379"/>
                  <a:pt x="5558400" y="5406721"/>
                  <a:pt x="5552586" y="5474306"/>
                </a:cubicBezTo>
                <a:cubicBezTo>
                  <a:pt x="5535140" y="5605917"/>
                  <a:pt x="5488622" y="5712629"/>
                  <a:pt x="5383953" y="5769542"/>
                </a:cubicBezTo>
                <a:cubicBezTo>
                  <a:pt x="5383953" y="5769542"/>
                  <a:pt x="5389768" y="5790884"/>
                  <a:pt x="5392675" y="5801555"/>
                </a:cubicBezTo>
                <a:cubicBezTo>
                  <a:pt x="5456640" y="5805112"/>
                  <a:pt x="5506066" y="5726858"/>
                  <a:pt x="5584568" y="5755314"/>
                </a:cubicBezTo>
                <a:cubicBezTo>
                  <a:pt x="5506066" y="5862025"/>
                  <a:pt x="5442103" y="5954508"/>
                  <a:pt x="5334526" y="6004307"/>
                </a:cubicBezTo>
                <a:cubicBezTo>
                  <a:pt x="5247303" y="6043434"/>
                  <a:pt x="5139727" y="6068335"/>
                  <a:pt x="5075763" y="6196388"/>
                </a:cubicBezTo>
                <a:cubicBezTo>
                  <a:pt x="5148450" y="6221287"/>
                  <a:pt x="5203691" y="6189274"/>
                  <a:pt x="5258933" y="6167932"/>
                </a:cubicBezTo>
                <a:cubicBezTo>
                  <a:pt x="5343249" y="6132361"/>
                  <a:pt x="5427565" y="6093234"/>
                  <a:pt x="5511881" y="6057663"/>
                </a:cubicBezTo>
                <a:cubicBezTo>
                  <a:pt x="5543864" y="6043434"/>
                  <a:pt x="5578753" y="6036320"/>
                  <a:pt x="5599105" y="6100347"/>
                </a:cubicBezTo>
                <a:cubicBezTo>
                  <a:pt x="5491529" y="6114575"/>
                  <a:pt x="5427565" y="6199945"/>
                  <a:pt x="5360693" y="6281757"/>
                </a:cubicBezTo>
                <a:cubicBezTo>
                  <a:pt x="5322897" y="6327999"/>
                  <a:pt x="5290914" y="6388469"/>
                  <a:pt x="5224043" y="6367127"/>
                </a:cubicBezTo>
                <a:cubicBezTo>
                  <a:pt x="5189154" y="6356456"/>
                  <a:pt x="5165894" y="6388469"/>
                  <a:pt x="5168801" y="6431153"/>
                </a:cubicBezTo>
                <a:cubicBezTo>
                  <a:pt x="5183339" y="6580550"/>
                  <a:pt x="5099022" y="6630349"/>
                  <a:pt x="5011799" y="6658805"/>
                </a:cubicBezTo>
                <a:cubicBezTo>
                  <a:pt x="4883871" y="6701489"/>
                  <a:pt x="4770480" y="6786859"/>
                  <a:pt x="4651275" y="6858000"/>
                </a:cubicBezTo>
                <a:lnTo>
                  <a:pt x="1823619" y="6858000"/>
                </a:lnTo>
                <a:lnTo>
                  <a:pt x="947849" y="6858000"/>
                </a:lnTo>
                <a:lnTo>
                  <a:pt x="73256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43468" y="609601"/>
            <a:ext cx="3992700" cy="52158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Fritidskortet</a:t>
            </a: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Arendal </a:t>
            </a:r>
            <a:r>
              <a:rPr lang="en-US" sz="4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kommune</a:t>
            </a:r>
            <a:b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-et </a:t>
            </a:r>
            <a:r>
              <a:rPr lang="en-US" sz="4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pilotprosjekt</a:t>
            </a:r>
            <a:b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1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Prosjektleder</a:t>
            </a:r>
            <a:r>
              <a:rPr lang="en-US" sz="3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Julie Sundsdal Nærdal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18" y="5701478"/>
            <a:ext cx="1447801" cy="91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064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nb-NO" sz="4000" dirty="0">
                <a:solidFill>
                  <a:srgbClr val="FFFFFF"/>
                </a:solidFill>
              </a:rPr>
              <a:t>FRITIDSKORTET</a:t>
            </a:r>
            <a:br>
              <a:rPr lang="nb-NO" sz="4000" dirty="0">
                <a:solidFill>
                  <a:srgbClr val="FFFFFF"/>
                </a:solidFill>
              </a:rPr>
            </a:br>
            <a:br>
              <a:rPr lang="nb-NO" sz="4000" dirty="0">
                <a:solidFill>
                  <a:srgbClr val="FFFFFF"/>
                </a:solidFill>
              </a:rPr>
            </a:br>
            <a:br>
              <a:rPr lang="nb-NO" sz="4000" dirty="0">
                <a:solidFill>
                  <a:srgbClr val="FFFFFF"/>
                </a:solidFill>
              </a:rPr>
            </a:br>
            <a:r>
              <a:rPr lang="nb-NO" sz="3200" dirty="0">
                <a:solidFill>
                  <a:srgbClr val="FFFFFF"/>
                </a:solidFill>
              </a:rPr>
              <a:t>sep.2019 – juli 2022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442611" y="1173710"/>
            <a:ext cx="4862447" cy="5546047"/>
          </a:xfrm>
        </p:spPr>
        <p:txBody>
          <a:bodyPr anchor="ctr">
            <a:normAutofit fontScale="92500"/>
          </a:bodyPr>
          <a:lstStyle/>
          <a:p>
            <a:r>
              <a:rPr lang="nb-NO" sz="2000" dirty="0"/>
              <a:t>Digitalt kort som har gitt alle barn og unge mellom 6 og 18 år inntil kr 1000,- pr halvår for å dekke medlems – og treningskontingent hos lag og foreninger. I Arendal er det ca. 7200 barn i denne målgruppen.</a:t>
            </a:r>
          </a:p>
          <a:p>
            <a:r>
              <a:rPr lang="nb-NO" sz="2000" dirty="0"/>
              <a:t>Det er ca. 4000 barn pr. år i målgruppen som har brukt dette tilbudet</a:t>
            </a:r>
          </a:p>
          <a:p>
            <a:r>
              <a:rPr lang="nb-NO" sz="2000" dirty="0"/>
              <a:t>Mange tilbakemeldinger fra både foreldre/foresatte at dette har vært et viktig tilskudd for deltagelse hos deres barn.</a:t>
            </a:r>
          </a:p>
          <a:p>
            <a:r>
              <a:rPr lang="nb-NO" sz="2000" dirty="0"/>
              <a:t>Tilbakemeldinger fra lag og foreninger om økt deltakelse, høyere innbetalingsprosent og større rekruttering.</a:t>
            </a:r>
          </a:p>
          <a:p>
            <a:r>
              <a:rPr lang="nb-NO" sz="2000" dirty="0"/>
              <a:t>FK pluss har supplert familiene der det har vært behov, inntektsbasert.</a:t>
            </a:r>
          </a:p>
          <a:p>
            <a:r>
              <a:rPr lang="nb-NO" sz="2000" dirty="0"/>
              <a:t>Ny regjering valgte å legge ned Fritidskortet, og legge til rette for en mer behovsprøvd ordning.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1703" y="131693"/>
            <a:ext cx="1447801" cy="91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59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nb-NO" sz="4000" dirty="0">
                <a:solidFill>
                  <a:srgbClr val="FFFFFF"/>
                </a:solidFill>
              </a:rPr>
              <a:t>NY ORDNING FRA AUGUST 2022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442611" y="737537"/>
            <a:ext cx="4862447" cy="5546047"/>
          </a:xfrm>
        </p:spPr>
        <p:txBody>
          <a:bodyPr anchor="ctr">
            <a:normAutofit fontScale="85000" lnSpcReduction="20000"/>
          </a:bodyPr>
          <a:lstStyle/>
          <a:p>
            <a:r>
              <a:rPr lang="nb-NO" sz="2000" b="1" dirty="0"/>
              <a:t>Kriterier fra </a:t>
            </a:r>
            <a:r>
              <a:rPr lang="nb-NO" sz="2000" b="1" dirty="0" err="1"/>
              <a:t>Bufdir</a:t>
            </a:r>
            <a:r>
              <a:rPr lang="nb-NO" sz="2000" b="1" dirty="0"/>
              <a:t>: </a:t>
            </a:r>
            <a:r>
              <a:rPr lang="nb-NO" sz="2000" dirty="0"/>
              <a:t>Lokal fritidskasse </a:t>
            </a:r>
          </a:p>
          <a:p>
            <a:pPr marL="285750" indent="-285750">
              <a:buFontTx/>
              <a:buChar char="-"/>
            </a:pPr>
            <a:r>
              <a:rPr lang="nb-NO" sz="2000" i="1" dirty="0"/>
              <a:t>Dekke kostnader til deltakeravgifter i faste, organiserte fritidsaktiviteter, samt kostnader til utstyr, deltakerutgifter ved cup, leir, reise/transport og måltider, </a:t>
            </a:r>
          </a:p>
          <a:p>
            <a:pPr marL="285750" indent="-285750">
              <a:buFontTx/>
              <a:buChar char="-"/>
            </a:pPr>
            <a:r>
              <a:rPr lang="nb-NO" sz="2000" i="1" dirty="0"/>
              <a:t>Organisere fritidskassen i samarbeid mellom kommunen og frivilligheten, </a:t>
            </a:r>
          </a:p>
          <a:p>
            <a:pPr marL="285750" indent="-285750">
              <a:buFontTx/>
              <a:buChar char="-"/>
            </a:pPr>
            <a:r>
              <a:rPr lang="nb-NO" sz="2000" i="1" dirty="0"/>
              <a:t>Ikke stilles krav til dokumentasjon av privatøkonomi eller lignende, </a:t>
            </a:r>
          </a:p>
          <a:p>
            <a:pPr marL="285750" indent="-285750">
              <a:buFontTx/>
              <a:buChar char="-"/>
            </a:pPr>
            <a:r>
              <a:rPr lang="nb-NO" sz="2000" i="1" dirty="0"/>
              <a:t>Organisert slik at målgruppen ikke opplever det som stigmatiserende å benytte kassen, </a:t>
            </a:r>
          </a:p>
          <a:p>
            <a:pPr marL="285750" indent="-285750">
              <a:buFontTx/>
              <a:buChar char="-"/>
            </a:pPr>
            <a:r>
              <a:rPr lang="nb-NO" sz="2000" i="1" dirty="0"/>
              <a:t>Ikke betale ut penger direkte til målgruppen,</a:t>
            </a:r>
          </a:p>
          <a:p>
            <a:pPr marL="285750" indent="-285750">
              <a:buFontTx/>
              <a:buChar char="-"/>
            </a:pPr>
            <a:r>
              <a:rPr lang="nb-NO" sz="2000" i="1" dirty="0"/>
              <a:t>Gode rutiner for å ivareta tryggheten til barn og unge som deltar i tiltaket, og for å følge opp uønskede hendelser. </a:t>
            </a:r>
          </a:p>
          <a:p>
            <a:pPr marL="0" indent="0">
              <a:buNone/>
            </a:pPr>
            <a:endParaRPr lang="nb-NO" sz="2000" dirty="0"/>
          </a:p>
          <a:p>
            <a:r>
              <a:rPr lang="nb-NO" sz="2000" dirty="0"/>
              <a:t>Behovsprøvd tillitsbasert ordning, avhengig av god kontakt med lag og foreninger og kommunalt ansatte som jobber med barn og unge i målgruppen</a:t>
            </a:r>
          </a:p>
          <a:p>
            <a:r>
              <a:rPr lang="nb-NO" sz="2000" dirty="0"/>
              <a:t>Fritidskortet og Fritidskort pluss blir nå den nye lokale fritidskassen</a:t>
            </a:r>
          </a:p>
          <a:p>
            <a:endParaRPr lang="nb-NO" sz="20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7199" y="122610"/>
            <a:ext cx="1447801" cy="91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30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nb-NO" sz="4000" dirty="0">
                <a:solidFill>
                  <a:srgbClr val="FFFFFF"/>
                </a:solidFill>
              </a:rPr>
              <a:t>VEIEN VIDERE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293133" y="1172443"/>
            <a:ext cx="4862447" cy="5546047"/>
          </a:xfrm>
        </p:spPr>
        <p:txBody>
          <a:bodyPr anchor="ctr">
            <a:normAutofit/>
          </a:bodyPr>
          <a:lstStyle/>
          <a:p>
            <a:r>
              <a:rPr lang="nb-NO" sz="2000" dirty="0"/>
              <a:t>Workshop med lag og foreninger 26.04</a:t>
            </a:r>
          </a:p>
          <a:p>
            <a:r>
              <a:rPr lang="nb-NO" sz="2000" dirty="0"/>
              <a:t>Svar på tilskudd i løpet av mai 2022</a:t>
            </a:r>
          </a:p>
          <a:p>
            <a:r>
              <a:rPr lang="nb-NO" sz="2000" dirty="0"/>
              <a:t>Produksjon av nytt informasjonsmateriell</a:t>
            </a:r>
          </a:p>
          <a:p>
            <a:r>
              <a:rPr lang="nb-NO" sz="2000" dirty="0"/>
              <a:t>Ferdigstilling av digitale skjema som skal brukes av lag/foreninger og foreldre/foresatte</a:t>
            </a:r>
          </a:p>
          <a:p>
            <a:r>
              <a:rPr lang="nb-NO" sz="2000" dirty="0"/>
              <a:t>Nye dialogmøter med alle avdelinger i kommunen som jobber med barn og unge i målgruppen</a:t>
            </a:r>
          </a:p>
          <a:p>
            <a:r>
              <a:rPr lang="nb-NO" sz="2000" dirty="0"/>
              <a:t>Utdeling av informasjonsmateriell og annonsering på sosiale medier</a:t>
            </a:r>
          </a:p>
          <a:p>
            <a:r>
              <a:rPr lang="nb-NO" sz="2000" dirty="0"/>
              <a:t>Behovsprøvd ordning uten dokumentasjonskrav, avhengig av god kontakt med lag og foreninger og avdelinger som jobber med målgruppen</a:t>
            </a:r>
          </a:p>
          <a:p>
            <a:endParaRPr lang="nb-NO" sz="20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7199" y="122610"/>
            <a:ext cx="1447801" cy="91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15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nb-NO" sz="4000" dirty="0">
                <a:solidFill>
                  <a:srgbClr val="FFFFFF"/>
                </a:solidFill>
              </a:rPr>
              <a:t>Takk for meg!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926620" y="649480"/>
            <a:ext cx="5438986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b-NO" dirty="0"/>
              <a:t>Kontaktinformasjon:</a:t>
            </a:r>
          </a:p>
          <a:p>
            <a:pPr marL="0" indent="0">
              <a:buNone/>
            </a:pPr>
            <a:r>
              <a:rPr lang="nb-NO" sz="2000" dirty="0"/>
              <a:t>Julie Sundsdal Nærdal</a:t>
            </a:r>
          </a:p>
          <a:p>
            <a:pPr marL="0" indent="0">
              <a:buNone/>
            </a:pPr>
            <a:r>
              <a:rPr lang="nb-NO" sz="2000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E-post: </a:t>
            </a:r>
            <a:r>
              <a:rPr lang="nb-NO" sz="20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Julie.sundsdal.naerdal@arendal.kommune.no</a:t>
            </a:r>
            <a:endParaRPr lang="nb-NO" sz="2000" dirty="0"/>
          </a:p>
          <a:p>
            <a:pPr marL="0" indent="0">
              <a:buNone/>
            </a:pPr>
            <a:r>
              <a:rPr lang="nb-NO" sz="2000" dirty="0" err="1"/>
              <a:t>Mob</a:t>
            </a:r>
            <a:r>
              <a:rPr lang="nb-NO" sz="2000" dirty="0"/>
              <a:t>: 91 19 77 19</a:t>
            </a:r>
          </a:p>
          <a:p>
            <a:endParaRPr lang="nb-NO" sz="20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7199" y="122610"/>
            <a:ext cx="1447801" cy="91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782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F62E4631A7F74F8ADECBE2BF6A0E93" ma:contentTypeVersion="10" ma:contentTypeDescription="Create a new document." ma:contentTypeScope="" ma:versionID="61e27253fa13bdfe57ad596c69f9389b">
  <xsd:schema xmlns:xsd="http://www.w3.org/2001/XMLSchema" xmlns:xs="http://www.w3.org/2001/XMLSchema" xmlns:p="http://schemas.microsoft.com/office/2006/metadata/properties" xmlns:ns2="dc4e59c2-eb0a-471e-830e-126c2d10ae4c" xmlns:ns3="91465e68-91c9-4139-a858-5e51a8026b2f" targetNamespace="http://schemas.microsoft.com/office/2006/metadata/properties" ma:root="true" ma:fieldsID="7ba73d21b2af0eece944c01eae8c1cd8" ns2:_="" ns3:_="">
    <xsd:import namespace="dc4e59c2-eb0a-471e-830e-126c2d10ae4c"/>
    <xsd:import namespace="91465e68-91c9-4139-a858-5e51a8026b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e59c2-eb0a-471e-830e-126c2d10ae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465e68-91c9-4139-a858-5e51a8026b2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A73628-5520-4486-BF28-EC7CB05B99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4e59c2-eb0a-471e-830e-126c2d10ae4c"/>
    <ds:schemaRef ds:uri="91465e68-91c9-4139-a858-5e51a8026b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A294D3F-06FE-4D31-AB7B-16E8A20FD722}">
  <ds:schemaRefs>
    <ds:schemaRef ds:uri="91465e68-91c9-4139-a858-5e51a8026b2f"/>
    <ds:schemaRef ds:uri="dc4e59c2-eb0a-471e-830e-126c2d10ae4c"/>
    <ds:schemaRef ds:uri="http://schemas.microsoft.com/office/2006/metadata/properties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0225A9C-1B68-4389-844A-6489586039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1555</TotalTime>
  <Words>392</Words>
  <Application>Microsoft Office PowerPoint</Application>
  <PresentationFormat>Widescreen</PresentationFormat>
  <Paragraphs>35</Paragraphs>
  <Slides>5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Office-tema</vt:lpstr>
      <vt:lpstr>Fritidskortet i Arendal kommune -et pilotprosjekt  Prosjektleder Julie Sundsdal Nærdal</vt:lpstr>
      <vt:lpstr>FRITIDSKORTET   sep.2019 – juli 2022</vt:lpstr>
      <vt:lpstr>NY ORDNING FRA AUGUST 2022</vt:lpstr>
      <vt:lpstr>VEIEN VIDERE</vt:lpstr>
      <vt:lpstr>Takk for meg!</vt:lpstr>
    </vt:vector>
  </TitlesOfParts>
  <Company>IKT-Agder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PRESENTASJON AV FRITIDSKORTET I             ARENDAL KOMMUNE</dc:title>
  <dc:creator>Haslund, Anne Marit</dc:creator>
  <cp:lastModifiedBy>Nærdal, Julie Sundsdal</cp:lastModifiedBy>
  <cp:revision>118</cp:revision>
  <dcterms:created xsi:type="dcterms:W3CDTF">2020-01-27T13:39:02Z</dcterms:created>
  <dcterms:modified xsi:type="dcterms:W3CDTF">2022-04-25T11:33:41Z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0x0101007DF62E4631A7F74F8ADECBE2BF6A0E93</vt:lpwstr>
  </property>
</Properties>
</file>