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79" r:id="rId6"/>
    <p:sldId id="269" r:id="rId7"/>
    <p:sldId id="284" r:id="rId8"/>
    <p:sldId id="286" r:id="rId9"/>
    <p:sldId id="291" r:id="rId10"/>
    <p:sldId id="292" r:id="rId11"/>
    <p:sldId id="290" r:id="rId12"/>
    <p:sldId id="294" r:id="rId13"/>
    <p:sldId id="295" r:id="rId14"/>
    <p:sldId id="301" r:id="rId15"/>
  </p:sldIdLst>
  <p:sldSz cx="12192000" cy="6858000"/>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C0DA8D-BE8D-4267-A27D-21F4D73ADBF6}" v="2" dt="2022-03-17T08:23:22.438"/>
    <p1510:client id="{8D75FBF4-0818-4016-902A-186F0F309088}" v="183" dt="2022-03-15T21:26:18.162"/>
    <p1510:client id="{FC0F11E5-B451-4F53-A591-D0DD7084D70E}" v="41" dt="2022-03-15T21:12:05.661"/>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44" autoAdjust="0"/>
    <p:restoredTop sz="94660"/>
  </p:normalViewPr>
  <p:slideViewPr>
    <p:cSldViewPr snapToGrid="0" showGuides="1">
      <p:cViewPr varScale="1">
        <p:scale>
          <a:sx n="64" d="100"/>
          <a:sy n="64" d="100"/>
        </p:scale>
        <p:origin x="268"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ngum" userId="02ada988-84eb-4ff6-8899-e3eafca29ca7" providerId="ADAL" clId="{786AFF80-EAA1-4CB5-B57F-7B4232D91298}"/>
    <pc:docChg chg="modSld">
      <pc:chgData name="Longum" userId="02ada988-84eb-4ff6-8899-e3eafca29ca7" providerId="ADAL" clId="{786AFF80-EAA1-4CB5-B57F-7B4232D91298}" dt="2022-03-15T21:19:55.555" v="38" actId="14100"/>
      <pc:docMkLst>
        <pc:docMk/>
      </pc:docMkLst>
      <pc:sldChg chg="modSp mod">
        <pc:chgData name="Longum" userId="02ada988-84eb-4ff6-8899-e3eafca29ca7" providerId="ADAL" clId="{786AFF80-EAA1-4CB5-B57F-7B4232D91298}" dt="2022-03-15T21:19:55.555" v="38" actId="14100"/>
        <pc:sldMkLst>
          <pc:docMk/>
          <pc:sldMk cId="2940378736" sldId="284"/>
        </pc:sldMkLst>
        <pc:spChg chg="mod">
          <ac:chgData name="Longum" userId="02ada988-84eb-4ff6-8899-e3eafca29ca7" providerId="ADAL" clId="{786AFF80-EAA1-4CB5-B57F-7B4232D91298}" dt="2022-03-15T21:16:23.772" v="10" actId="1076"/>
          <ac:spMkLst>
            <pc:docMk/>
            <pc:sldMk cId="2940378736" sldId="284"/>
            <ac:spMk id="2" creationId="{80B7E905-B3DF-4F7D-9BE8-CBF70E082A2B}"/>
          </ac:spMkLst>
        </pc:spChg>
        <pc:spChg chg="mod">
          <ac:chgData name="Longum" userId="02ada988-84eb-4ff6-8899-e3eafca29ca7" providerId="ADAL" clId="{786AFF80-EAA1-4CB5-B57F-7B4232D91298}" dt="2022-03-15T21:19:40.411" v="37" actId="20577"/>
          <ac:spMkLst>
            <pc:docMk/>
            <pc:sldMk cId="2940378736" sldId="284"/>
            <ac:spMk id="3" creationId="{BF5F04DF-2107-4DB1-BF20-E3C72DD1A9D3}"/>
          </ac:spMkLst>
        </pc:spChg>
        <pc:picChg chg="mod ord">
          <ac:chgData name="Longum" userId="02ada988-84eb-4ff6-8899-e3eafca29ca7" providerId="ADAL" clId="{786AFF80-EAA1-4CB5-B57F-7B4232D91298}" dt="2022-03-15T21:19:55.555" v="38" actId="14100"/>
          <ac:picMkLst>
            <pc:docMk/>
            <pc:sldMk cId="2940378736" sldId="284"/>
            <ac:picMk id="4" creationId="{85B01291-5B45-474F-A0E7-3D84B3A90C43}"/>
          </ac:picMkLst>
        </pc:picChg>
      </pc:sldChg>
    </pc:docChg>
  </pc:docChgLst>
  <pc:docChgLst>
    <pc:chgData name="Longum" userId="S::longum_laringsverkstedet.no#ext#@iktagder.onmicrosoft.com::cd581c0a-dd4d-4b89-8cb5-e340ffeb43d9" providerId="AD" clId="Web-{8D75FBF4-0818-4016-902A-186F0F309088}"/>
    <pc:docChg chg="modSld">
      <pc:chgData name="Longum" userId="S::longum_laringsverkstedet.no#ext#@iktagder.onmicrosoft.com::cd581c0a-dd4d-4b89-8cb5-e340ffeb43d9" providerId="AD" clId="Web-{8D75FBF4-0818-4016-902A-186F0F309088}" dt="2022-03-15T21:26:17.568" v="92" actId="20577"/>
      <pc:docMkLst>
        <pc:docMk/>
      </pc:docMkLst>
      <pc:sldChg chg="modSp">
        <pc:chgData name="Longum" userId="S::longum_laringsverkstedet.no#ext#@iktagder.onmicrosoft.com::cd581c0a-dd4d-4b89-8cb5-e340ffeb43d9" providerId="AD" clId="Web-{8D75FBF4-0818-4016-902A-186F0F309088}" dt="2022-03-15T21:26:17.568" v="92" actId="20577"/>
        <pc:sldMkLst>
          <pc:docMk/>
          <pc:sldMk cId="2940378736" sldId="284"/>
        </pc:sldMkLst>
        <pc:spChg chg="mod">
          <ac:chgData name="Longum" userId="S::longum_laringsverkstedet.no#ext#@iktagder.onmicrosoft.com::cd581c0a-dd4d-4b89-8cb5-e340ffeb43d9" providerId="AD" clId="Web-{8D75FBF4-0818-4016-902A-186F0F309088}" dt="2022-03-15T21:26:17.568" v="92" actId="20577"/>
          <ac:spMkLst>
            <pc:docMk/>
            <pc:sldMk cId="2940378736" sldId="284"/>
            <ac:spMk id="3" creationId="{BF5F04DF-2107-4DB1-BF20-E3C72DD1A9D3}"/>
          </ac:spMkLst>
        </pc:spChg>
        <pc:picChg chg="mod">
          <ac:chgData name="Longum" userId="S::longum_laringsverkstedet.no#ext#@iktagder.onmicrosoft.com::cd581c0a-dd4d-4b89-8cb5-e340ffeb43d9" providerId="AD" clId="Web-{8D75FBF4-0818-4016-902A-186F0F309088}" dt="2022-03-15T21:24:27.393" v="53" actId="14100"/>
          <ac:picMkLst>
            <pc:docMk/>
            <pc:sldMk cId="2940378736" sldId="284"/>
            <ac:picMk id="4" creationId="{85B01291-5B45-474F-A0E7-3D84B3A90C43}"/>
          </ac:picMkLst>
        </pc:picChg>
      </pc:sldChg>
    </pc:docChg>
  </pc:docChgLst>
  <pc:docChgLst>
    <pc:chgData name="Longum" userId="S::longum_laringsverkstedet.no#ext#@iktagder.onmicrosoft.com::cd581c0a-dd4d-4b89-8cb5-e340ffeb43d9" providerId="AD" clId="Web-{FC0F11E5-B451-4F53-A591-D0DD7084D70E}"/>
    <pc:docChg chg="modSld">
      <pc:chgData name="Longum" userId="S::longum_laringsverkstedet.no#ext#@iktagder.onmicrosoft.com::cd581c0a-dd4d-4b89-8cb5-e340ffeb43d9" providerId="AD" clId="Web-{FC0F11E5-B451-4F53-A591-D0DD7084D70E}" dt="2022-03-15T21:12:05.661" v="37" actId="1076"/>
      <pc:docMkLst>
        <pc:docMk/>
      </pc:docMkLst>
      <pc:sldChg chg="addSp modSp">
        <pc:chgData name="Longum" userId="S::longum_laringsverkstedet.no#ext#@iktagder.onmicrosoft.com::cd581c0a-dd4d-4b89-8cb5-e340ffeb43d9" providerId="AD" clId="Web-{FC0F11E5-B451-4F53-A591-D0DD7084D70E}" dt="2022-03-15T21:12:05.661" v="37" actId="1076"/>
        <pc:sldMkLst>
          <pc:docMk/>
          <pc:sldMk cId="2940378736" sldId="284"/>
        </pc:sldMkLst>
        <pc:spChg chg="mod">
          <ac:chgData name="Longum" userId="S::longum_laringsverkstedet.no#ext#@iktagder.onmicrosoft.com::cd581c0a-dd4d-4b89-8cb5-e340ffeb43d9" providerId="AD" clId="Web-{FC0F11E5-B451-4F53-A591-D0DD7084D70E}" dt="2022-03-15T21:10:28.170" v="33" actId="20577"/>
          <ac:spMkLst>
            <pc:docMk/>
            <pc:sldMk cId="2940378736" sldId="284"/>
            <ac:spMk id="2" creationId="{80B7E905-B3DF-4F7D-9BE8-CBF70E082A2B}"/>
          </ac:spMkLst>
        </pc:spChg>
        <pc:spChg chg="add mod">
          <ac:chgData name="Longum" userId="S::longum_laringsverkstedet.no#ext#@iktagder.onmicrosoft.com::cd581c0a-dd4d-4b89-8cb5-e340ffeb43d9" providerId="AD" clId="Web-{FC0F11E5-B451-4F53-A591-D0DD7084D70E}" dt="2022-03-15T21:10:05.309" v="25" actId="1076"/>
          <ac:spMkLst>
            <pc:docMk/>
            <pc:sldMk cId="2940378736" sldId="284"/>
            <ac:spMk id="3" creationId="{BF5F04DF-2107-4DB1-BF20-E3C72DD1A9D3}"/>
          </ac:spMkLst>
        </pc:spChg>
        <pc:picChg chg="add mod">
          <ac:chgData name="Longum" userId="S::longum_laringsverkstedet.no#ext#@iktagder.onmicrosoft.com::cd581c0a-dd4d-4b89-8cb5-e340ffeb43d9" providerId="AD" clId="Web-{FC0F11E5-B451-4F53-A591-D0DD7084D70E}" dt="2022-03-15T21:12:05.661" v="37" actId="1076"/>
          <ac:picMkLst>
            <pc:docMk/>
            <pc:sldMk cId="2940378736" sldId="284"/>
            <ac:picMk id="4" creationId="{85B01291-5B45-474F-A0E7-3D84B3A90C43}"/>
          </ac:picMkLst>
        </pc:picChg>
      </pc:sldChg>
    </pc:docChg>
  </pc:docChgLst>
  <pc:docChgLst>
    <pc:chgData name="Wilhelmsen, Kim Johnny" userId="S::kim.johnny.wilhelmsen@arendal.kommune.no::c5e6f69b-5ee7-46f5-bff3-447aece40f8e" providerId="AD" clId="Web-{2EC0DA8D-BE8D-4267-A27D-21F4D73ADBF6}"/>
    <pc:docChg chg="modSld">
      <pc:chgData name="Wilhelmsen, Kim Johnny" userId="S::kim.johnny.wilhelmsen@arendal.kommune.no::c5e6f69b-5ee7-46f5-bff3-447aece40f8e" providerId="AD" clId="Web-{2EC0DA8D-BE8D-4267-A27D-21F4D73ADBF6}" dt="2022-03-17T08:23:22.438" v="1" actId="20577"/>
      <pc:docMkLst>
        <pc:docMk/>
      </pc:docMkLst>
      <pc:sldChg chg="modSp">
        <pc:chgData name="Wilhelmsen, Kim Johnny" userId="S::kim.johnny.wilhelmsen@arendal.kommune.no::c5e6f69b-5ee7-46f5-bff3-447aece40f8e" providerId="AD" clId="Web-{2EC0DA8D-BE8D-4267-A27D-21F4D73ADBF6}" dt="2022-03-17T08:23:22.438" v="1" actId="20577"/>
        <pc:sldMkLst>
          <pc:docMk/>
          <pc:sldMk cId="1953085235" sldId="301"/>
        </pc:sldMkLst>
        <pc:spChg chg="mod">
          <ac:chgData name="Wilhelmsen, Kim Johnny" userId="S::kim.johnny.wilhelmsen@arendal.kommune.no::c5e6f69b-5ee7-46f5-bff3-447aece40f8e" providerId="AD" clId="Web-{2EC0DA8D-BE8D-4267-A27D-21F4D73ADBF6}" dt="2022-03-17T08:23:22.438" v="1" actId="20577"/>
          <ac:spMkLst>
            <pc:docMk/>
            <pc:sldMk cId="1953085235" sldId="301"/>
            <ac:spMk id="3" creationId="{D37EAA95-EE14-4D40-ADFD-6B6CA7C911F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16A0F85-0B21-4BDB-AE5C-2FF86E968784}" type="datetimeFigureOut">
              <a:rPr lang="nb-NO"/>
              <a:t>17.03.2022</a:t>
            </a:fld>
            <a:endParaRPr lang="nb-NO"/>
          </a:p>
        </p:txBody>
      </p:sp>
      <p:sp>
        <p:nvSpPr>
          <p:cNvPr id="4" name="Plassholder for lysbil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4AD83E7-431E-4A6E-AECC-55572444F839}" type="slidenum">
              <a:rPr lang="nb-NO"/>
              <a:t>‹#›</a:t>
            </a:fld>
            <a:endParaRPr lang="nb-NO"/>
          </a:p>
        </p:txBody>
      </p:sp>
    </p:spTree>
    <p:extLst>
      <p:ext uri="{BB962C8B-B14F-4D97-AF65-F5344CB8AC3E}">
        <p14:creationId xmlns:p14="http://schemas.microsoft.com/office/powerpoint/2010/main" val="97704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a:cs typeface="Calibri"/>
              </a:rPr>
              <a:t>5 </a:t>
            </a:r>
            <a:r>
              <a:rPr lang="en-US" dirty="0" err="1">
                <a:cs typeface="Calibri"/>
              </a:rPr>
              <a:t>har</a:t>
            </a:r>
            <a:r>
              <a:rPr lang="en-US" dirty="0">
                <a:cs typeface="Calibri"/>
              </a:rPr>
              <a:t> </a:t>
            </a:r>
            <a:r>
              <a:rPr lang="en-US" dirty="0" err="1">
                <a:cs typeface="Calibri"/>
              </a:rPr>
              <a:t>gitt</a:t>
            </a:r>
            <a:r>
              <a:rPr lang="en-US" dirty="0">
                <a:cs typeface="Calibri"/>
              </a:rPr>
              <a:t> 5 </a:t>
            </a:r>
            <a:r>
              <a:rPr lang="en-US" dirty="0" err="1">
                <a:cs typeface="Calibri"/>
              </a:rPr>
              <a:t>stjerner</a:t>
            </a:r>
            <a:endParaRPr lang="en-US" dirty="0">
              <a:cs typeface="Calibri"/>
            </a:endParaRPr>
          </a:p>
          <a:p>
            <a:r>
              <a:rPr lang="en-US" dirty="0">
                <a:cs typeface="Calibri"/>
              </a:rPr>
              <a:t>3 </a:t>
            </a:r>
            <a:r>
              <a:rPr lang="en-US" dirty="0" err="1">
                <a:cs typeface="Calibri"/>
              </a:rPr>
              <a:t>har</a:t>
            </a:r>
            <a:r>
              <a:rPr lang="en-US" dirty="0">
                <a:cs typeface="Calibri"/>
              </a:rPr>
              <a:t> </a:t>
            </a:r>
            <a:r>
              <a:rPr lang="en-US" dirty="0" err="1">
                <a:cs typeface="Calibri"/>
              </a:rPr>
              <a:t>gitt</a:t>
            </a:r>
            <a:r>
              <a:rPr lang="en-US" dirty="0">
                <a:cs typeface="Calibri"/>
              </a:rPr>
              <a:t> 4 </a:t>
            </a:r>
            <a:r>
              <a:rPr lang="en-US" dirty="0" err="1">
                <a:cs typeface="Calibri"/>
              </a:rPr>
              <a:t>stjerner</a:t>
            </a:r>
            <a:endParaRPr lang="en-US" dirty="0">
              <a:cs typeface="Calibri"/>
            </a:endParaRPr>
          </a:p>
          <a:p>
            <a:endParaRPr lang="en-US" dirty="0">
              <a:cs typeface="Calibri"/>
            </a:endParaRPr>
          </a:p>
        </p:txBody>
      </p:sp>
      <p:sp>
        <p:nvSpPr>
          <p:cNvPr id="4" name="Plassholder for lysbildenummer 3"/>
          <p:cNvSpPr>
            <a:spLocks noGrp="1"/>
          </p:cNvSpPr>
          <p:nvPr>
            <p:ph type="sldNum" sz="quarter" idx="5"/>
          </p:nvPr>
        </p:nvSpPr>
        <p:spPr/>
        <p:txBody>
          <a:bodyPr/>
          <a:lstStyle/>
          <a:p>
            <a:fld id="{74AD83E7-431E-4A6E-AECC-55572444F839}" type="slidenum">
              <a:rPr lang="nb-NO"/>
              <a:t>5</a:t>
            </a:fld>
            <a:endParaRPr lang="nb-NO"/>
          </a:p>
        </p:txBody>
      </p:sp>
    </p:spTree>
    <p:extLst>
      <p:ext uri="{BB962C8B-B14F-4D97-AF65-F5344CB8AC3E}">
        <p14:creationId xmlns:p14="http://schemas.microsoft.com/office/powerpoint/2010/main" val="3089561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a:cs typeface="Calibri"/>
              </a:rPr>
              <a:t>1 </a:t>
            </a:r>
            <a:r>
              <a:rPr lang="en-US" dirty="0" err="1">
                <a:cs typeface="Calibri"/>
              </a:rPr>
              <a:t>har</a:t>
            </a:r>
            <a:r>
              <a:rPr lang="en-US" dirty="0">
                <a:cs typeface="Calibri"/>
              </a:rPr>
              <a:t> </a:t>
            </a:r>
            <a:r>
              <a:rPr lang="en-US" dirty="0" err="1">
                <a:cs typeface="Calibri"/>
              </a:rPr>
              <a:t>gitt</a:t>
            </a:r>
            <a:r>
              <a:rPr lang="en-US" dirty="0">
                <a:cs typeface="Calibri"/>
              </a:rPr>
              <a:t> 4 </a:t>
            </a:r>
            <a:r>
              <a:rPr lang="en-US" dirty="0" err="1">
                <a:cs typeface="Calibri"/>
              </a:rPr>
              <a:t>stjerner</a:t>
            </a:r>
            <a:r>
              <a:rPr lang="en-US" dirty="0">
                <a:cs typeface="Calibri"/>
              </a:rPr>
              <a:t>, </a:t>
            </a:r>
            <a:r>
              <a:rPr lang="en-US" dirty="0" err="1">
                <a:cs typeface="Calibri"/>
              </a:rPr>
              <a:t>resten</a:t>
            </a:r>
            <a:r>
              <a:rPr lang="en-US" dirty="0">
                <a:cs typeface="Calibri"/>
              </a:rPr>
              <a:t> 5 </a:t>
            </a:r>
            <a:r>
              <a:rPr lang="en-US" dirty="0" err="1">
                <a:cs typeface="Calibri"/>
              </a:rPr>
              <a:t>stjerner</a:t>
            </a:r>
          </a:p>
        </p:txBody>
      </p:sp>
      <p:sp>
        <p:nvSpPr>
          <p:cNvPr id="4" name="Plassholder for lysbildenummer 3"/>
          <p:cNvSpPr>
            <a:spLocks noGrp="1"/>
          </p:cNvSpPr>
          <p:nvPr>
            <p:ph type="sldNum" sz="quarter" idx="5"/>
          </p:nvPr>
        </p:nvSpPr>
        <p:spPr/>
        <p:txBody>
          <a:bodyPr/>
          <a:lstStyle/>
          <a:p>
            <a:fld id="{74AD83E7-431E-4A6E-AECC-55572444F839}" type="slidenum">
              <a:rPr lang="nb-NO"/>
              <a:t>6</a:t>
            </a:fld>
            <a:endParaRPr lang="nb-NO"/>
          </a:p>
        </p:txBody>
      </p:sp>
    </p:spTree>
    <p:extLst>
      <p:ext uri="{BB962C8B-B14F-4D97-AF65-F5344CB8AC3E}">
        <p14:creationId xmlns:p14="http://schemas.microsoft.com/office/powerpoint/2010/main" val="2283120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err="1">
                <a:cs typeface="Calibri"/>
              </a:rPr>
              <a:t>Svaralternativer</a:t>
            </a:r>
            <a:r>
              <a:rPr lang="en-US" dirty="0">
                <a:cs typeface="Calibri"/>
              </a:rPr>
              <a:t>:</a:t>
            </a:r>
          </a:p>
          <a:p>
            <a:r>
              <a:rPr lang="nb-NO" dirty="0">
                <a:cs typeface="Calibri"/>
              </a:rPr>
              <a:t>Mitt barns helse</a:t>
            </a:r>
          </a:p>
          <a:p>
            <a:r>
              <a:rPr lang="nb-NO" dirty="0"/>
              <a:t>Mitt barns utvikling og hvordan han/hun fungerer sammen med andre barn</a:t>
            </a:r>
            <a:endParaRPr lang="nb-NO" dirty="0">
              <a:cs typeface="Calibri"/>
            </a:endParaRPr>
          </a:p>
          <a:p>
            <a:r>
              <a:rPr lang="nb-NO" dirty="0"/>
              <a:t>Spørsmål eller bekymringer jeg har</a:t>
            </a:r>
          </a:p>
          <a:p>
            <a:r>
              <a:rPr lang="nb-NO" dirty="0">
                <a:cs typeface="Calibri"/>
              </a:rPr>
              <a:t>Hjemmesituasjonen vår</a:t>
            </a:r>
          </a:p>
          <a:p>
            <a:r>
              <a:rPr lang="nb-NO" dirty="0">
                <a:cs typeface="Calibri"/>
              </a:rPr>
              <a:t>Foreldrerollen</a:t>
            </a:r>
          </a:p>
        </p:txBody>
      </p:sp>
      <p:sp>
        <p:nvSpPr>
          <p:cNvPr id="4" name="Plassholder for lysbildenummer 3"/>
          <p:cNvSpPr>
            <a:spLocks noGrp="1"/>
          </p:cNvSpPr>
          <p:nvPr>
            <p:ph type="sldNum" sz="quarter" idx="5"/>
          </p:nvPr>
        </p:nvSpPr>
        <p:spPr/>
        <p:txBody>
          <a:bodyPr/>
          <a:lstStyle/>
          <a:p>
            <a:fld id="{74AD83E7-431E-4A6E-AECC-55572444F839}" type="slidenum">
              <a:rPr lang="nb-NO"/>
              <a:t>7</a:t>
            </a:fld>
            <a:endParaRPr lang="nb-NO"/>
          </a:p>
        </p:txBody>
      </p:sp>
    </p:spTree>
    <p:extLst>
      <p:ext uri="{BB962C8B-B14F-4D97-AF65-F5344CB8AC3E}">
        <p14:creationId xmlns:p14="http://schemas.microsoft.com/office/powerpoint/2010/main" val="3592465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err="1">
                <a:cs typeface="Calibri"/>
              </a:rPr>
              <a:t>Svaralternativene</a:t>
            </a:r>
            <a:r>
              <a:rPr lang="en-US" dirty="0">
                <a:cs typeface="Calibri"/>
              </a:rPr>
              <a:t> </a:t>
            </a:r>
            <a:r>
              <a:rPr lang="en-US" dirty="0" err="1">
                <a:cs typeface="Calibri"/>
              </a:rPr>
              <a:t>lyder</a:t>
            </a:r>
            <a:r>
              <a:rPr lang="en-US" dirty="0">
                <a:cs typeface="Calibri"/>
              </a:rPr>
              <a:t>: </a:t>
            </a:r>
          </a:p>
          <a:p>
            <a:r>
              <a:rPr lang="en-US" dirty="0" err="1"/>
              <a:t>Spørsmål</a:t>
            </a:r>
            <a:r>
              <a:rPr lang="en-US" dirty="0"/>
              <a:t> 12: </a:t>
            </a:r>
          </a:p>
          <a:p>
            <a:r>
              <a:rPr lang="en-US" dirty="0" err="1"/>
              <a:t>Ulike</a:t>
            </a:r>
            <a:r>
              <a:rPr lang="en-US" dirty="0"/>
              <a:t> </a:t>
            </a:r>
            <a:r>
              <a:rPr lang="en-US" dirty="0" err="1"/>
              <a:t>fagpersoner</a:t>
            </a:r>
            <a:r>
              <a:rPr lang="en-US" dirty="0"/>
              <a:t> er </a:t>
            </a:r>
            <a:r>
              <a:rPr lang="en-US" dirty="0" err="1"/>
              <a:t>tilgjengelig</a:t>
            </a:r>
            <a:r>
              <a:rPr lang="en-US" dirty="0"/>
              <a:t> </a:t>
            </a:r>
            <a:r>
              <a:rPr lang="en-US" dirty="0" err="1"/>
              <a:t>og</a:t>
            </a:r>
            <a:r>
              <a:rPr lang="en-US" dirty="0"/>
              <a:t> </a:t>
            </a:r>
            <a:r>
              <a:rPr lang="en-US" dirty="0" err="1"/>
              <a:t>snakker</a:t>
            </a:r>
            <a:r>
              <a:rPr lang="en-US" dirty="0"/>
              <a:t> </a:t>
            </a:r>
            <a:r>
              <a:rPr lang="en-US" dirty="0" err="1"/>
              <a:t>sammen</a:t>
            </a:r>
            <a:endParaRPr lang="en-US">
              <a:cs typeface="Calibri"/>
            </a:endParaRPr>
          </a:p>
          <a:p>
            <a:r>
              <a:rPr lang="en-US" dirty="0"/>
              <a:t>Vi </a:t>
            </a:r>
            <a:r>
              <a:rPr lang="en-US" dirty="0" err="1"/>
              <a:t>voksne</a:t>
            </a:r>
            <a:r>
              <a:rPr lang="en-US" dirty="0"/>
              <a:t> </a:t>
            </a:r>
            <a:r>
              <a:rPr lang="en-US" dirty="0" err="1"/>
              <a:t>kan</a:t>
            </a:r>
            <a:r>
              <a:rPr lang="en-US" dirty="0"/>
              <a:t> </a:t>
            </a:r>
            <a:r>
              <a:rPr lang="en-US" dirty="0" err="1"/>
              <a:t>snakke</a:t>
            </a:r>
            <a:r>
              <a:rPr lang="en-US" dirty="0"/>
              <a:t> </a:t>
            </a:r>
            <a:r>
              <a:rPr lang="en-US" dirty="0" err="1"/>
              <a:t>uforstyrret</a:t>
            </a:r>
            <a:r>
              <a:rPr lang="en-US" dirty="0"/>
              <a:t> </a:t>
            </a:r>
            <a:r>
              <a:rPr lang="en-US" dirty="0" err="1"/>
              <a:t>når</a:t>
            </a:r>
            <a:r>
              <a:rPr lang="en-US" dirty="0"/>
              <a:t> </a:t>
            </a:r>
            <a:r>
              <a:rPr lang="en-US" dirty="0" err="1"/>
              <a:t>barnet</a:t>
            </a:r>
            <a:r>
              <a:rPr lang="en-US" dirty="0"/>
              <a:t> mitt </a:t>
            </a:r>
            <a:r>
              <a:rPr lang="en-US" dirty="0" err="1"/>
              <a:t>leker</a:t>
            </a:r>
            <a:r>
              <a:rPr lang="en-US" dirty="0"/>
              <a:t> med de </a:t>
            </a:r>
            <a:r>
              <a:rPr lang="en-US" dirty="0" err="1"/>
              <a:t>andre</a:t>
            </a:r>
            <a:r>
              <a:rPr lang="en-US" dirty="0"/>
              <a:t> </a:t>
            </a:r>
            <a:r>
              <a:rPr lang="en-US" dirty="0" err="1"/>
              <a:t>barna</a:t>
            </a:r>
            <a:endParaRPr lang="en-US" dirty="0" err="1">
              <a:cs typeface="Calibri"/>
            </a:endParaRPr>
          </a:p>
          <a:p>
            <a:r>
              <a:rPr lang="en-US" dirty="0"/>
              <a:t>Det tar </a:t>
            </a:r>
            <a:r>
              <a:rPr lang="en-US" dirty="0" err="1"/>
              <a:t>mindre</a:t>
            </a:r>
            <a:r>
              <a:rPr lang="en-US" dirty="0"/>
              <a:t> </a:t>
            </a:r>
            <a:r>
              <a:rPr lang="en-US" dirty="0" err="1"/>
              <a:t>tid</a:t>
            </a:r>
            <a:r>
              <a:rPr lang="en-US" dirty="0"/>
              <a:t> </a:t>
            </a:r>
            <a:r>
              <a:rPr lang="en-US" dirty="0" err="1"/>
              <a:t>i</a:t>
            </a:r>
            <a:r>
              <a:rPr lang="en-US" dirty="0"/>
              <a:t> </a:t>
            </a:r>
            <a:r>
              <a:rPr lang="en-US" dirty="0" err="1"/>
              <a:t>en</a:t>
            </a:r>
            <a:r>
              <a:rPr lang="en-US" dirty="0"/>
              <a:t> travel </a:t>
            </a:r>
            <a:r>
              <a:rPr lang="en-US" dirty="0" err="1"/>
              <a:t>hverdag</a:t>
            </a:r>
            <a:endParaRPr lang="en-US" dirty="0" err="1">
              <a:cs typeface="Calibri"/>
            </a:endParaRPr>
          </a:p>
          <a:p>
            <a:r>
              <a:rPr lang="en-US" dirty="0" err="1"/>
              <a:t>Barnehagen</a:t>
            </a:r>
            <a:r>
              <a:rPr lang="en-US" dirty="0"/>
              <a:t> er et </a:t>
            </a:r>
            <a:r>
              <a:rPr lang="en-US" dirty="0" err="1"/>
              <a:t>trygt</a:t>
            </a:r>
            <a:r>
              <a:rPr lang="en-US" dirty="0"/>
              <a:t> </a:t>
            </a:r>
            <a:r>
              <a:rPr lang="en-US" dirty="0" err="1"/>
              <a:t>og</a:t>
            </a:r>
            <a:r>
              <a:rPr lang="en-US" dirty="0"/>
              <a:t> </a:t>
            </a:r>
            <a:r>
              <a:rPr lang="en-US" dirty="0" err="1"/>
              <a:t>kjent</a:t>
            </a:r>
            <a:r>
              <a:rPr lang="en-US" dirty="0"/>
              <a:t> </a:t>
            </a:r>
            <a:r>
              <a:rPr lang="en-US" dirty="0" err="1"/>
              <a:t>sted</a:t>
            </a:r>
            <a:r>
              <a:rPr lang="en-US" dirty="0"/>
              <a:t> </a:t>
            </a:r>
            <a:r>
              <a:rPr lang="en-US" dirty="0" err="1"/>
              <a:t>både</a:t>
            </a:r>
            <a:r>
              <a:rPr lang="en-US" dirty="0"/>
              <a:t> for </a:t>
            </a:r>
            <a:r>
              <a:rPr lang="en-US" dirty="0" err="1"/>
              <a:t>barnet</a:t>
            </a:r>
            <a:r>
              <a:rPr lang="en-US" dirty="0"/>
              <a:t> mitt </a:t>
            </a:r>
            <a:r>
              <a:rPr lang="en-US" dirty="0" err="1"/>
              <a:t>og</a:t>
            </a:r>
            <a:r>
              <a:rPr lang="en-US" dirty="0"/>
              <a:t> meg</a:t>
            </a:r>
          </a:p>
          <a:p>
            <a:endParaRPr lang="en-US" dirty="0">
              <a:cs typeface="Calibri"/>
            </a:endParaRPr>
          </a:p>
          <a:p>
            <a:r>
              <a:rPr lang="en-US" dirty="0" err="1">
                <a:cs typeface="Calibri"/>
              </a:rPr>
              <a:t>Spørsmål</a:t>
            </a:r>
            <a:r>
              <a:rPr lang="en-US" dirty="0">
                <a:cs typeface="Calibri"/>
              </a:rPr>
              <a:t> 13</a:t>
            </a:r>
          </a:p>
          <a:p>
            <a:r>
              <a:rPr lang="en-US" dirty="0"/>
              <a:t>Noe av </a:t>
            </a:r>
            <a:r>
              <a:rPr lang="en-US" dirty="0" err="1"/>
              <a:t>helsekontrollen</a:t>
            </a:r>
            <a:r>
              <a:rPr lang="en-US" dirty="0"/>
              <a:t> av </a:t>
            </a:r>
            <a:r>
              <a:rPr lang="en-US" dirty="0" err="1"/>
              <a:t>barnet</a:t>
            </a:r>
            <a:r>
              <a:rPr lang="en-US" dirty="0"/>
              <a:t> </a:t>
            </a:r>
            <a:r>
              <a:rPr lang="en-US" dirty="0" err="1"/>
              <a:t>skjer</a:t>
            </a:r>
            <a:r>
              <a:rPr lang="en-US" dirty="0"/>
              <a:t> </a:t>
            </a:r>
            <a:r>
              <a:rPr lang="en-US" dirty="0" err="1"/>
              <a:t>uten</a:t>
            </a:r>
            <a:r>
              <a:rPr lang="en-US" dirty="0"/>
              <a:t> </a:t>
            </a:r>
            <a:r>
              <a:rPr lang="en-US" dirty="0" err="1"/>
              <a:t>foreldre</a:t>
            </a:r>
            <a:r>
              <a:rPr lang="en-US" dirty="0"/>
              <a:t> </a:t>
            </a:r>
            <a:r>
              <a:rPr lang="en-US" dirty="0" err="1"/>
              <a:t>tilstede</a:t>
            </a:r>
            <a:endParaRPr lang="en-US" dirty="0" err="1">
              <a:cs typeface="Calibri"/>
            </a:endParaRPr>
          </a:p>
          <a:p>
            <a:r>
              <a:rPr lang="en-US" dirty="0">
                <a:cs typeface="Calibri"/>
              </a:rPr>
              <a:t>Barnet mitt </a:t>
            </a:r>
            <a:r>
              <a:rPr lang="en-US" dirty="0" err="1">
                <a:cs typeface="Calibri"/>
              </a:rPr>
              <a:t>og</a:t>
            </a:r>
            <a:r>
              <a:rPr lang="en-US" dirty="0">
                <a:cs typeface="Calibri"/>
              </a:rPr>
              <a:t> </a:t>
            </a:r>
            <a:r>
              <a:rPr lang="en-US" dirty="0" err="1">
                <a:cs typeface="Calibri"/>
              </a:rPr>
              <a:t>jeg</a:t>
            </a:r>
            <a:r>
              <a:rPr lang="en-US" dirty="0">
                <a:cs typeface="Calibri"/>
              </a:rPr>
              <a:t> liker å </a:t>
            </a:r>
            <a:r>
              <a:rPr lang="en-US" dirty="0" err="1">
                <a:cs typeface="Calibri"/>
              </a:rPr>
              <a:t>møte</a:t>
            </a:r>
            <a:r>
              <a:rPr lang="en-US" dirty="0">
                <a:cs typeface="Calibri"/>
              </a:rPr>
              <a:t> </a:t>
            </a:r>
            <a:r>
              <a:rPr lang="en-US" dirty="0" err="1">
                <a:cs typeface="Calibri"/>
              </a:rPr>
              <a:t>på</a:t>
            </a:r>
            <a:r>
              <a:rPr lang="en-US" dirty="0">
                <a:cs typeface="Calibri"/>
              </a:rPr>
              <a:t> </a:t>
            </a:r>
            <a:r>
              <a:rPr lang="en-US" dirty="0" err="1">
                <a:cs typeface="Calibri"/>
              </a:rPr>
              <a:t>helsestasjonen</a:t>
            </a:r>
          </a:p>
          <a:p>
            <a:r>
              <a:rPr lang="en-US" dirty="0" err="1">
                <a:cs typeface="Calibri"/>
              </a:rPr>
              <a:t>Mindre</a:t>
            </a:r>
            <a:r>
              <a:rPr lang="en-US" dirty="0">
                <a:cs typeface="Calibri"/>
              </a:rPr>
              <a:t> rom for å </a:t>
            </a:r>
            <a:r>
              <a:rPr lang="en-US" dirty="0" err="1">
                <a:cs typeface="Calibri"/>
              </a:rPr>
              <a:t>snakke</a:t>
            </a:r>
            <a:r>
              <a:rPr lang="en-US" dirty="0">
                <a:cs typeface="Calibri"/>
              </a:rPr>
              <a:t> om det </a:t>
            </a:r>
            <a:r>
              <a:rPr lang="en-US" dirty="0" err="1">
                <a:cs typeface="Calibri"/>
              </a:rPr>
              <a:t>som</a:t>
            </a:r>
            <a:r>
              <a:rPr lang="en-US" dirty="0">
                <a:cs typeface="Calibri"/>
              </a:rPr>
              <a:t> er </a:t>
            </a:r>
            <a:r>
              <a:rPr lang="en-US" dirty="0" err="1">
                <a:cs typeface="Calibri"/>
              </a:rPr>
              <a:t>vanskelig</a:t>
            </a:r>
            <a:endParaRPr lang="en-US" dirty="0">
              <a:cs typeface="Calibri"/>
            </a:endParaRPr>
          </a:p>
          <a:p>
            <a:endParaRPr lang="en-US" dirty="0">
              <a:cs typeface="Calibri"/>
            </a:endParaRPr>
          </a:p>
        </p:txBody>
      </p:sp>
      <p:sp>
        <p:nvSpPr>
          <p:cNvPr id="4" name="Plassholder for lysbildenummer 3"/>
          <p:cNvSpPr>
            <a:spLocks noGrp="1"/>
          </p:cNvSpPr>
          <p:nvPr>
            <p:ph type="sldNum" sz="quarter" idx="5"/>
          </p:nvPr>
        </p:nvSpPr>
        <p:spPr/>
        <p:txBody>
          <a:bodyPr/>
          <a:lstStyle/>
          <a:p>
            <a:fld id="{74AD83E7-431E-4A6E-AECC-55572444F839}" type="slidenum">
              <a:rPr lang="nb-NO"/>
              <a:t>9</a:t>
            </a:fld>
            <a:endParaRPr lang="nb-NO"/>
          </a:p>
        </p:txBody>
      </p:sp>
    </p:spTree>
    <p:extLst>
      <p:ext uri="{BB962C8B-B14F-4D97-AF65-F5344CB8AC3E}">
        <p14:creationId xmlns:p14="http://schemas.microsoft.com/office/powerpoint/2010/main" val="2001503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a:cs typeface="Calibri"/>
              </a:rPr>
              <a:t>Hele </a:t>
            </a:r>
            <a:r>
              <a:rPr lang="en-US" dirty="0" err="1">
                <a:cs typeface="Calibri"/>
              </a:rPr>
              <a:t>svaralternativet</a:t>
            </a:r>
            <a:r>
              <a:rPr lang="en-US" dirty="0">
                <a:cs typeface="Calibri"/>
              </a:rPr>
              <a:t> </a:t>
            </a:r>
            <a:r>
              <a:rPr lang="en-US" dirty="0" err="1">
                <a:cs typeface="Calibri"/>
              </a:rPr>
              <a:t>lyder</a:t>
            </a:r>
            <a:r>
              <a:rPr lang="en-US" dirty="0">
                <a:cs typeface="Calibri"/>
              </a:rPr>
              <a:t>: </a:t>
            </a:r>
          </a:p>
          <a:p>
            <a:r>
              <a:rPr lang="en-US" dirty="0" err="1">
                <a:cs typeface="Calibri"/>
              </a:rPr>
              <a:t>Gå</a:t>
            </a:r>
            <a:r>
              <a:rPr lang="en-US" dirty="0">
                <a:cs typeface="Calibri"/>
              </a:rPr>
              <a:t> </a:t>
            </a:r>
            <a:r>
              <a:rPr lang="en-US" dirty="0" err="1">
                <a:cs typeface="Calibri"/>
              </a:rPr>
              <a:t>tilbake</a:t>
            </a:r>
            <a:r>
              <a:rPr lang="en-US" dirty="0">
                <a:cs typeface="Calibri"/>
              </a:rPr>
              <a:t> </a:t>
            </a:r>
            <a:r>
              <a:rPr lang="en-US" dirty="0" err="1">
                <a:cs typeface="Calibri"/>
              </a:rPr>
              <a:t>til</a:t>
            </a:r>
            <a:r>
              <a:rPr lang="en-US" dirty="0">
                <a:cs typeface="Calibri"/>
              </a:rPr>
              <a:t> 4-års </a:t>
            </a:r>
            <a:r>
              <a:rPr lang="en-US" dirty="0" err="1">
                <a:cs typeface="Calibri"/>
              </a:rPr>
              <a:t>kontroll</a:t>
            </a:r>
            <a:r>
              <a:rPr lang="en-US" dirty="0">
                <a:cs typeface="Calibri"/>
              </a:rPr>
              <a:t> </a:t>
            </a:r>
            <a:r>
              <a:rPr lang="en-US" dirty="0" err="1">
                <a:cs typeface="Calibri"/>
              </a:rPr>
              <a:t>på</a:t>
            </a:r>
            <a:r>
              <a:rPr lang="en-US" dirty="0">
                <a:cs typeface="Calibri"/>
              </a:rPr>
              <a:t> </a:t>
            </a:r>
            <a:r>
              <a:rPr lang="en-US" dirty="0" err="1">
                <a:cs typeface="Calibri"/>
              </a:rPr>
              <a:t>helsestasjonen</a:t>
            </a:r>
          </a:p>
          <a:p>
            <a:r>
              <a:rPr lang="en-US" dirty="0" err="1"/>
              <a:t>Gjør</a:t>
            </a:r>
            <a:r>
              <a:rPr lang="en-US" dirty="0"/>
              <a:t> det </a:t>
            </a:r>
            <a:r>
              <a:rPr lang="en-US" dirty="0" err="1"/>
              <a:t>valgfritt</a:t>
            </a:r>
            <a:r>
              <a:rPr lang="en-US" dirty="0"/>
              <a:t> for </a:t>
            </a:r>
            <a:r>
              <a:rPr lang="en-US" dirty="0" err="1"/>
              <a:t>foreldre</a:t>
            </a:r>
            <a:r>
              <a:rPr lang="en-US" dirty="0"/>
              <a:t> om de </a:t>
            </a:r>
            <a:r>
              <a:rPr lang="en-US" dirty="0" err="1"/>
              <a:t>vil</a:t>
            </a:r>
            <a:r>
              <a:rPr lang="en-US" dirty="0"/>
              <a:t> ha </a:t>
            </a:r>
            <a:r>
              <a:rPr lang="en-US" dirty="0" err="1"/>
              <a:t>helsekontroll</a:t>
            </a:r>
            <a:r>
              <a:rPr lang="en-US" dirty="0"/>
              <a:t> </a:t>
            </a:r>
            <a:r>
              <a:rPr lang="en-US" dirty="0" err="1"/>
              <a:t>på</a:t>
            </a:r>
            <a:r>
              <a:rPr lang="en-US" dirty="0"/>
              <a:t> </a:t>
            </a:r>
            <a:r>
              <a:rPr lang="en-US" dirty="0" err="1"/>
              <a:t>helsestasjonen</a:t>
            </a:r>
            <a:r>
              <a:rPr lang="en-US" dirty="0"/>
              <a:t> </a:t>
            </a:r>
            <a:r>
              <a:rPr lang="en-US" dirty="0" err="1"/>
              <a:t>eller</a:t>
            </a:r>
            <a:r>
              <a:rPr lang="en-US" dirty="0"/>
              <a:t> </a:t>
            </a:r>
            <a:r>
              <a:rPr lang="en-US" dirty="0" err="1"/>
              <a:t>i</a:t>
            </a:r>
            <a:r>
              <a:rPr lang="en-US" dirty="0"/>
              <a:t> </a:t>
            </a:r>
            <a:r>
              <a:rPr lang="en-US" dirty="0" err="1"/>
              <a:t>barnehagen</a:t>
            </a:r>
            <a:endParaRPr lang="en-US" dirty="0" err="1">
              <a:cs typeface="Calibri"/>
            </a:endParaRPr>
          </a:p>
        </p:txBody>
      </p:sp>
      <p:sp>
        <p:nvSpPr>
          <p:cNvPr id="4" name="Plassholder for lysbildenummer 3"/>
          <p:cNvSpPr>
            <a:spLocks noGrp="1"/>
          </p:cNvSpPr>
          <p:nvPr>
            <p:ph type="sldNum" sz="quarter" idx="5"/>
          </p:nvPr>
        </p:nvSpPr>
        <p:spPr/>
        <p:txBody>
          <a:bodyPr/>
          <a:lstStyle/>
          <a:p>
            <a:fld id="{74AD83E7-431E-4A6E-AECC-55572444F839}" type="slidenum">
              <a:rPr lang="nb-NO"/>
              <a:t>10</a:t>
            </a:fld>
            <a:endParaRPr lang="nb-NO"/>
          </a:p>
        </p:txBody>
      </p:sp>
    </p:spTree>
    <p:extLst>
      <p:ext uri="{BB962C8B-B14F-4D97-AF65-F5344CB8AC3E}">
        <p14:creationId xmlns:p14="http://schemas.microsoft.com/office/powerpoint/2010/main" val="4314060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17.03.2022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
        <p:nvSpPr>
          <p:cNvPr id="8" name="Rektangel 7"/>
          <p:cNvSpPr/>
          <p:nvPr userDrawn="1"/>
        </p:nvSpPr>
        <p:spPr>
          <a:xfrm>
            <a:off x="96795" y="5453446"/>
            <a:ext cx="741405" cy="1326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Bil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1576" y="5669796"/>
            <a:ext cx="2388847" cy="679411"/>
          </a:xfrm>
          <a:prstGeom prst="rect">
            <a:avLst/>
          </a:prstGeom>
        </p:spPr>
      </p:pic>
    </p:spTree>
    <p:extLst>
      <p:ext uri="{BB962C8B-B14F-4D97-AF65-F5344CB8AC3E}">
        <p14:creationId xmlns:p14="http://schemas.microsoft.com/office/powerpoint/2010/main" val="16691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17.03.2022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859794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17.03.2022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74029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17.03.2022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3854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17.03.2022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295553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05F08D1A-77A5-41DB-A55F-244E1F3B1DD0}" type="datetimeFigureOut">
              <a:rPr lang="nb-NO" smtClean="0"/>
              <a:t>17.03.2022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837684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05F08D1A-77A5-41DB-A55F-244E1F3B1DD0}" type="datetimeFigureOut">
              <a:rPr lang="nb-NO" smtClean="0"/>
              <a:t>17.03.2022</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2549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17.03.2022</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46511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17.03.2022</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8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17.03.2022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66362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17.03.2022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607380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Rediger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08D1A-77A5-41DB-A55F-244E1F3B1DD0}" type="datetimeFigureOut">
              <a:rPr lang="nb-NO" smtClean="0"/>
              <a:t>17.03.2022</a:t>
            </a:fld>
            <a:endParaRPr lang="nb-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5629D-FA78-4774-94D9-9914BEE42A4F}" type="slidenum">
              <a:rPr lang="nb-NO" smtClean="0"/>
              <a:t>‹#›</a:t>
            </a:fld>
            <a:endParaRPr lang="nb-NO"/>
          </a:p>
        </p:txBody>
      </p:sp>
      <p:grpSp>
        <p:nvGrpSpPr>
          <p:cNvPr id="10" name="Gruppe 9"/>
          <p:cNvGrpSpPr/>
          <p:nvPr userDrawn="1"/>
        </p:nvGrpSpPr>
        <p:grpSpPr>
          <a:xfrm>
            <a:off x="206252" y="5768007"/>
            <a:ext cx="534692" cy="901033"/>
            <a:chOff x="291316" y="5587246"/>
            <a:chExt cx="534692" cy="901033"/>
          </a:xfrm>
        </p:grpSpPr>
        <p:cxnSp>
          <p:nvCxnSpPr>
            <p:cNvPr id="11" name="Rett linje 10"/>
            <p:cNvCxnSpPr/>
            <p:nvPr userDrawn="1"/>
          </p:nvCxnSpPr>
          <p:spPr>
            <a:xfrm>
              <a:off x="826008" y="5588279"/>
              <a:ext cx="0" cy="90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Bilde 1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91316" y="5587246"/>
              <a:ext cx="455320" cy="898737"/>
            </a:xfrm>
            <a:prstGeom prst="rect">
              <a:avLst/>
            </a:prstGeom>
          </p:spPr>
        </p:pic>
      </p:grpSp>
    </p:spTree>
    <p:extLst>
      <p:ext uri="{BB962C8B-B14F-4D97-AF65-F5344CB8AC3E}">
        <p14:creationId xmlns:p14="http://schemas.microsoft.com/office/powerpoint/2010/main" val="537834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tel 2"/>
          <p:cNvSpPr>
            <a:spLocks noGrp="1"/>
          </p:cNvSpPr>
          <p:nvPr>
            <p:ph type="subTitle" idx="1"/>
          </p:nvPr>
        </p:nvSpPr>
        <p:spPr>
          <a:xfrm>
            <a:off x="1026662" y="4787462"/>
            <a:ext cx="9144000" cy="1655762"/>
          </a:xfrm>
        </p:spPr>
        <p:txBody>
          <a:bodyPr vert="horz" lIns="91440" tIns="45720" rIns="91440" bIns="45720" rtlCol="0" anchor="t">
            <a:normAutofit/>
          </a:bodyPr>
          <a:lstStyle/>
          <a:p>
            <a:r>
              <a:rPr lang="nb-NO" dirty="0"/>
              <a:t>       Pilot – 4-års kontroll i barnehagen</a:t>
            </a:r>
            <a:endParaRPr lang="nb-NO" dirty="0">
              <a:cs typeface="Arial"/>
            </a:endParaRPr>
          </a:p>
        </p:txBody>
      </p:sp>
      <p:sp>
        <p:nvSpPr>
          <p:cNvPr id="5" name="AutoShape 2" descr="data:image/jpg;base64,%20/9j/4AAQSkZJRgABAQEAYABgAAD/2wBDAAUDBAQEAwUEBAQFBQUGBwwIBwcHBw8LCwkMEQ8SEhEPERETFhwXExQaFRERGCEYGh0dHx8fExciJCIeJBweHx7/2wBDAQUFBQcGBw4ICA4eFBEUHh4eHh4eHh4eHh4eHh4eHh4eHh4eHh4eHh4eHh4eHh4eHh4eHh4eHh4eHh4eHh4eHh7/wAARCAFrAcg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5su/vt9aqMPmNW7v5pWIGKrMvNZooRVoIxUka4BNRnvTAjNJSnrRTRLI2HFRP0NSt0NQt3oExlLuxTKM1SEO3UmaM00mncBSaTNNNFIBT9aUGmc0CgCQGpFPy1CKkj+7UlF6yP7o/Wpie1QWf+rP1qbNPqB9A/s/k/wDCNW4z/E//AKFX0V4bPyL9K+cP2e2/4pyEf9NH/nX0Z4bb5F+lcVT4jsp/CjrbbtVtfvVStT0q4vT8ayNSkOjfWtGL/VL9Kz/4W+tX4v8AVJ9KQx9FJQelIfQRqaaU0hoEJSUGkoAGpppT1pDQFhKbSmkoASkJpabQAhpKWmnrQAdqQ9aO1JQAnrQaWmnpQAZpKDTTQAE009aU9aTtQAh6UD2opR1pMCO7IUqG4JJqvOwSJ2bgbTVm6+9+NVZv9VJ/umsmBR0P/jzXv8vFXx0rO0Js2o6cKPetDtQA4Uh6UUh61IBRSHpRQB+dlx981DjJqabljTEHNeyeeOK7U6VWarMh+Wqx60wI2o/hobrR2polkTVA/Q1O9QSfdNAEdFA6UVRIUhpaSgBO9JS96Q0AJRRRQA4VIn3ajFPX7tJlFu0+4frU4qvbfcP1qYGjqB75+z0w/wCEfA9JWr6N8NfdX6V82fs7NnQT/wBd2r6R8N/cX6VxVPiOynsdda9quof51RtO1XF61izUqt91vrV+L/VJ9Kz26N9avxH90v0qRocaM0Uhp3GBNJRSGgBKKKDQMSmk0pptArAaQ9KKSgaENIelKetNNAmIelJSnpSGgQhpKDSGgApDRmkJoADTTSk000AFFOiXfIqk4ycZq8LGEnAuBnuMUNgZ1IOtaTafCv3rgLxxkVlCaCSaVIJN4RsE1LYguvvCq1wf9Hm/65t/KrFycsKq3Jxazn/pm38qh7jOA+DBZota3MSBchVyegwOK9BFee/BXm01k/8AT3/QV6EvJ45x1pS3FcWmt1pVZXLBJEYjqFYEihqQXGt2opDRSGfnVISASahWUgd6tvGrdyKZ9mjxyWr2jzyIS7lxio+/erIt4wON1Bt4+OtAim3Wg9PWrLW6H+Jh9KTyUA+81NCKL9Kiflavm2Q/xGmNZxN/Gw/CgDOoFX/sMf8Az0b8qPsaD/lo35UxWKPairptI8ffb8qDZx4++35UwKJFJjmr32RP77flTTar/fb8qAKRpKum1X/nofypptV/vt+VAFQVKvSphar/AM9G/Knx2qlgolbJ9qQwtlZh8ozUpST+4amgtfJU/PnnuKd5ZznNLqB7b+zuNuhsD1E7V9I+Gz8i/Svmv9nn/kHXC+k5719JeG/uJXHU+I7afwo6+zPAq6p/lVCzPAq8p6VizUqt/F9avQn90v0qg38f1q7D/ql+lQBJmko6UCgpBmg0hozTuAmaQmlpp60JgBpDS0hpgJSUuaaaAEpD1pc0hoAQ00mlNNzQSHakJo7UhpJgJSGjNITTAQmkJpKQmgCW3/1y/wC9VxbiOGeQMQCOTmqFsf36/WquuWl/NI9xp0ipcKcAN91x6H0qGDL+qalEIi8rKAowfbPSsTRD81x3zJmsf7Dr1/ciO+EdtbqwLBGzmtfRMB7gDoJMUgRoXH3h9Kq3jYs7j/rm38qsXR+YVTvmxYXJ/wCmTfyqeqGzg/giyvpurlcnF4QfyFaPxU1m40vSoLe3mEDXBcvJnnaOw96xfgD/AMgjW2551I4z/uLXU+O/DcHibR/sUj+XIjb4nHZu/wCdUviIPItJ1i6tLiHUbbUIsqwLBbjcfoR3r3uzuPtVjb3J4MsSufqRmvELL4bNo2oqb1o2iUhhtJbf+gr2bTJkms4mjGAFA2j+H2p1GugItnmiiisij886DXff8INZ/wDPa4/Mf4U0+BbX/nvP+Y/wr1vaROP2TOC+tNzXe/8ACC2uf9fcfmP8KT/hBbUf8t7j8x/hS9tEPZs4I009K74+BbbB/f3H5j/Co38C22P+Pi4/Mf4U1ViL2TOEHJNI3TNdjqHhC1tLC5unuJsQRsx5HOAT6VHp3hBbrTLe6mlljllQOyr2z0/SqVRC9nI5EnmkPNdsPA9v/wA/E/5j/Cl/4QWHtcy0vaxQ/Zs4Y0Gu3bwNDj/j5m6+lI3gWP8A5+ZvxUUe2gHsmcOaaa7j/hBY/wDn6lH4U0+BY/8An6l/75o9rEPZM4ikNdsfAkf/AD9S/wDfNB8CJ/z9yf8AfNHtYh7JnEU6DidCfWu0/wCEDB/5fJP++aVfAPzD/TpAf93in7WAvZyObHzHA5zUU26G7ktZo2jljOGVscV2SeA5T/zEAR3/AHdaNp8Mp7k7v7WGT1Yw5J/Wp9tG5apOx0H7PP8Ax63QPaevpPw59xK8Q+FPhWTw288Ml4tx5rbgdmK918PR4VfpXNOV3odEFodPadBV5e1VLNeKuL1rNllRur/WrsH+pX6VSf70n1FW7b/UJ9KzBEppKKQ0FCmkoooGJSUUUAIaSlNUdZ1Ky0u1a4v7gQRAdT6+1Ve24LXYuGo/MjL7BIhb0DDNeX6h4t1bxBqH2fTY5LSx6Bl++/vXWeH9Js9NtBc3EkzzHksxJP41zzxCiaqk2dIzKM5YD8aMgjg5ridd1UvcMYZVPOAV4/Om6F4rSCVbe7yVJ6ilDEpsJUWkdsabSQzRXEayRMroRwwpfrXRe5zsSkNFJQkAhpKDTTTuAhpppxpp6UwJLb/j4X61n6pez299cJG+3DbuntWha/61PQGuW8TXsbatKqMSm7llIJHHSlYR2kc8Nx4fEphiEjRZJxznNc5oJB+0EdPM4/KsW28faba2K6bJYX5lVDGWCjGSTzWv4abfayOOQX6/gKlhY0br7w+lUtRONOuj/wBMW/lV24+9+FUNU/5Bl3/1xb+VQ90PocB8BFZNA1UsR8+osR9Nq16PtwK8/wDgcuPDl/05vm/9BFdN4x8SWvhvTluJIzNcTErBEv8AEe5PtTe4jWubaKdNsqBgOhPam2trHaqVjHBrjPCfjjU9VuVF1o6fZnOBLCfu/gTXUz65psMhjleVHHUFRx+RqbMEaGPais5de0kj/j7A+oNFFhnh4suOcZppsR6CuhNnJnGyg2T/APPMV1aAc8bEelNNjXQmzk/55002Mn/POi4jn/sNRtp4x710X2GT/nnTHsZP+eeKXUHc888f2bNp9ppUePN1K7jh47qMs36KfzrcOmqgWNVG1QFH0AwKbe2cl38S9PtmTIsLCS5x2DOQoP5bq6J7GQDHl8k1baJSZz66eNv3RT/7PH90Vvixk/55mnf2fLjOypuVqc/9gwOBTf7PzXRfYZB1Q002MnaP9KLiOdOn/SmnT/pXR/YZc/cNIbGX/nmaNA1ObOnn+6KP7PPoK6P7DJ/zzNJ9hm/55mjQZzo0/wBqethW/wDYZv7hpRYy/wBw0aC1MWOxx+dbGk22FNTJZTf88/zrUs7MwoAV5qZD6EukQ7bpfpXpGgJ8q/SuE06JhcrxXoGhK2xeKQ0joLUcVaqC3GBU/rSYWKkv+sk+oqzbf6laqyf6yT6irVsf3C/SpGkS0UhpCaChTSUmaKADNJmg9Kiud5tZRG2H2nb/AL2OKOgLU5zx94vsvDNmobbNdy8JGD09zXmc6eIPE9xHdX92WHVYiv7vHbFVYNNvNU1y4ub28WW9SQo8Ttklc9s+1d5pbW2n2y26nemMFCOUNcNSs3sdkKXLuS+ENKaxQSTx7ccnmtXW9cWKEpbPg+oGf0rKvdXgSH5H29gynK/TFchquoS+czbgDk4BPB/GsG2y2kS6vqSly1zCFyeZY+n4+lYF/fW/l4kkypPysDgfnReXiOn74FfccVz2oTCNW2sJYz2IwapRuTKSWx2Hg/xjdaFqEaXEjXOnSMFYE5KZ717VFLHNCssTh0YAgjuK+Q5ppY3M1jOWUdYjycfSvoz4Qa0uq+BbaeRgJIcxyLnkYrtpNpanJNJ7HZHpTTVNdUs2u0tVkzK3RatEmtk09jNprcGph6UuaQmrRIhpCaCabQMZdR+fbyQ7pEDjG6M4K/SuXPgbT9xJvr3JOT8wrqj0pB0pgchN4DsSw2X11/wJuldHoGmx6VZLbRyPIoP3mPJq7Qv3h9algR3Jy9UNWONKvD/0xb+VXZvvfjVDWVL6TdIGALRFcnpzWXUZxnwSI/4Rm8br/pz/AMhWb8fdL1S80201CwWQpbhkl8r7yA/dNdN8ONFk0HQ5bOadJnecyEoOmQK6SVQ6MhHBGKpPW5J8teHm8RXjwaTdTvL8wVpFZk2r36EV7BF8N/D20FbvVAxHzMt9JyfzroNc8OpcWzfZo0jdeflUDNZujyXUA+y3LMuOme1EtRJGe3w10sEmHXdei9ALxv60V1QjmIBWTI+tFKw7FP7DH7UfYY/QVexRg1V2XYo/YI/akNjH7flV7DUhFF2FjPNjH/kUx7KPI6VolajlHHSi7uBwdhZx/wDC4tXQgYGiW+38ZDXSTWaG8jQY9TWLpY834y6845WDSLaNvqWY/wBK6fGdRJ/urTcmCuMFhH6fpSmxj9qu7eO9Lt+tK7AofYY/ak+wx1fxSEUczCxR+wxmmmwjz2rQIpNtHMxlD7DH7U02UdaBFJjI4H4jkUuYVih9ij9KT7HHVwhvMUKoKEEls0uBgdBn3pjKi2kY6Cni2X2qyFoA6cUriYWNuonWu30WNdi1x9mMTrwa7PRv9WKaYGqoCjindqQdKWgZTl/1klWLf/ULVab/AFklWLc/uVoAlopM8UhoAU0lFJmgBar6nMYNMurgN9yEkH3qfNVdXWSTSL2OJQ8hgbYvqccUnsxw+JHiDw21/MZ3fE2SQ6HDD8aYdevLCXyd8d2gONso5/Oub0XxBepdNb63JaW8ruVMA4ZMHH41LrunXHNzDiSNuVZK4HBp6nsO0o6HRXWq/aEMkds8XAyF+ZfzHP51UW9aX909nI6+gTIFcvBrElsOL9YXTgh1JP4VW1XxJcXtv9ijvri5z97PA/Kq5NDla1sdLfRRFGKSFSP4WzgH05rl9VE8ZJKZB6EHNGg3l9PpE0wvla3tSUktiuAB6j1+tQf2hHIWT7RG5Q8qTggU4Jk4ikoJGHcmXzDIjbZOoPQn611Xwx8XTaXNdWszY875RGpwM45NcxrWs2MUkdvarFJcTMEDZHGa6T4c6XphstWtrvbNqcbh2h3csp5G38K1n8Opz09z2DQPEVnqThY7V4LtOVDdT9DXY6JrEWoZib5Jh/D614j4DuJodemtZ23W8I861kzyB/dP0rem8VQW/iW2mtpAA23zADWNGTTsjSqk1qex9qbTI5BIiyL0dQadmvRWxxvcDSGgmm0ALTaDSUALTl6j60zPNKp5FJgRy/eP1P8AOqeo/wDHjN/uValb5j9T/Oqmon/QJv8AcrJjZFpv/HufqP5CrXequmH/AEc/UfyFWu9IkGFZeq6asx8yP5XrUNIffmgZyxF3Cdm0kCiujkhR+q0UAH9n/wCzR9g/2a6A2/1o8gelaWLOe/s//ZNH9nf7NdD5HtSi3osBzn9nY/hpjadudQqZOa6ZoBjpVXUZIdNsbnUrjAhs4XuHPsilj/KmkI8o8B24vfHPjjUlGU/tCKzRv+uancPw3Cuyh08fbJW29hWR8FtOmi8CWl9dKftGqXEt/MccnzG4/RRXeW9t80jY6mhjMP8As/jpThp/+zXRfZh6UhtxSsBz39nf7NH9nf7NdELdfSg26+mKVhM506dx9yk/s9f7gFdEbcfWuf8AFWsx6Y32WNgZyu5m67RUSlylRg2YPijWdD8OwCTUZ/mb7kaDczfSvONa+Kd1JIINF0MIWbCyzndgeuBmtDVbE67qj6pd4EKJiIMeo9arDwx9r0eV7BxBOdwRwM9+9Y+3uzf2Fi/pfijXmsUmvLO3kaQfKyqQAe/FV7TxF4oeZ5vJh8gEhdsfXFXfh74gtrKODQfFn2FLuWRkXY43oVOPnHbOOD3rq/GHi7w5Y2Taba2w+0R/I0SRfcP1rOVSomUoQZiaV4rh3iLVrVYT03p/UV2lvaRXEKTRMHRlypx2ry3StLvdamN5KI7a1z3ByRXovgi5EU6aaZ98LDbHu65rSnWbdmKpQ05kalvYgSD5cVvWKbFGAKVIBnPXipkXb0rpOUnHSlzUeeKXNMCrMf3slWLY5hWq03+ueprY/uRQBNmkpKKBi0ZpKSkwClVhvHfnp7UhqG68z7LOsOTI0bbB3zil0HFXaPlT4weHoLvxvdX0fG65baVb7q55Ax3zmuk0CH+zbFITcSTIEB+c81T8U3U0eqolzpeo2135u1hLCRG3c4boazNUvi7n7MSqknH0rlqNs9mjCEVdFzxLLZ3Z2x2a7u7KMVkwNa2IEvlD0ORzzV3TbtTEVkA3dKq65AslrIqkfMKmKew59yh4gm07T9Pj0/SZHzOP3y5yST1Oe30rhvFyslyxSRlBGOPatWGMW9+qruYL1Y810Wl6Sde1iz0eO2SR7uQKXI+4vc11QfIcVd+1WvQwvh/8Ntc8S2q6pbhFjkz5DtnBPr9KgvfE19ouuLYi4s3WylKPcRg7pQOMZxyK+nPivPYfDr4Iah/ZapDcfZRbwYGCob5QfrzXxLbKR+8my5+vUmvRo4ZVdZHkVKzg/dPVdZ+JkMumPZ6FpsdvPMu2a5z1H+z3rA8P+IZtP1S3vL3fcxxupZN2CwFcqLgIoAQAAVG1yHBB9eldccHRjpY55V6j3Z9h+CfjD4K1ryrSS9OmXb4URXIwpb/e6fnXpQ5VWUgqwypByCK/PETMT9O1eu/CD4wal4Yki03WJHv9I4AVjl4R6qf6VjWwj3gaU6/Rn1cT270lU9F1XT9b0yLUtJu0urWTlWU/dPofSrRrhatudKdxxoptFIBT1pQaZSg0PYCKT7x+p/nVXUj/AKBN/u1ZkI3H/Pequpf8eEv+7WIxmmDFuR/tf0q3VTTf9Sf96rVIApDS000AIaKQ0UAdTilwKbmlzWxYvHpRxSZozQAcdutcJ8dLp4fh1daZbti61q5h0yEA8/vZFDn8E3V3JPHf8K888UY1340+GtDxutNDs5dXuF7GU4jiB/77Y/hTQnsddZ2kdjFbWMIAjtYUhUAdAqgVoQY2dOpqkjbpnY8kknPrV+PhBUDH8UcU3NLmgBeKQ0maCTQBDf3MdnZTXUhwsaFq8G8QarNdR3moSMwluptkY9EzXrfxEmKeG54lbBkKr+deMeJIws2m2qdgZGH41x4iXvHTQVolXxbrRsdHnwfuhUUD8v6V0fhHUAI4JGci3nxL0xgEciuYu9JXVHQt+/kDkRp0Qv3J9hWhp19aLNdaUsgeWytwxwMcNnmuaWq0N1e5x/xtOoeK/EK6jpLwWaWieRGViwz89SR1P8q6vwvcy3Oh6VcXiiS4aBYrhmXJMijBJPrxXPQ7kMzTuodZGyuevPBq5o13LFpp8sr5kM4lGeAQWwa2lJuCTIhG0j0ixuhPAsQhZQOvHBqjqN//AGXf2sgco3mKVGOnNZ0X/CX31orJrUVnCR8gtbRSwHuWY/yrz3xx4f8AFVqW1S68RXN1bo4IUKAwIPU47VVOlByT5jpqylGD0PrlW3Ireqgj6Ypaw/BF3Ld+GbSSY5ZUVM5yeB3rarsPJu30H0vemA0ueaQipOf9Iep7b/Uiq83+veprT/UD60ATjpRSUGgBTTSaRmxzUTyUASlqQt65x6VCXpN9Azlvi1o93rXhtGsYTc3VnIZki3AblI56/Svmq0vJZribzLV4VBOEf7yn0NfXwfB/p615Z8dvD9sbC11qw04CVXZbl4Y+q9iVHvmplE68PWt7p42LnI3KCMdaxtZ1xkzCr8n3re0jw54n8QSC00XSZ2ZjzPKpjjQfU11Nt+zvqsi+df8Aia0Sc9VS3LKD6Z3DP5VMIIqtXvojyyxklbLMoIxknuK9l+COnrGz69LHgnMcZP8ACo6n8+K57Wfgv4w0iBpNPlttTiGTiFsP/wB8kf1Naq+KbTRvBGm6deNHYukI3sDwSBznvn1renT5pHPUq2gc7+1r41W8ittAhmyjS+dMM/wJ90fmBXg1oztEJJGxkZC+gp3ibV5PEniK81KZ8xtIcEngIOw+tUI2a8k3rlbaPvnljXt0o8qPGnLmZelkO3hTj2qEMFO45H1pW3Y4OPQVVeVlb94Mj19K1uQaAb5d1MNxhvlbkVUW4EQ3hiV9DUUTb5WYcA84pNgej/Df4h634N1BZ9PuN1u2PNtpGPlyDv8AQ19WfDr4h6B41s0azm+z32397ZyEBgfVfUfrXwqkhU81q6Lq15pt3FdWdxLDNEcq6NhlPr7isKtCM/U1p1HH0P0D/OkzXkHwX+LsHiNYtF8QTJDqWNsNx0Wceh9Gr145B5wK8ypTcGdsJqS0HUq96j3U9W/lWfQZAWBc4Jzn+tVdU/48ZPlPTrmrGfm/Gq2pH/QJfpWTGGmn9yf981aqnph/ct/vmrYNIBTSGikNACGiiikB0uaXNNzRmtSx2aM03NGaABjXnnhZvtHxj8f3p5NvFZ2an8HYj9BXoS8uB7ivNfhrJ5+v+PtQGD5/iBoc+ojXH/s1NbMR3dv2HvV9TxiqNjyxY9quCkthjyabmkzRmgBc0ZpM0hbikI4j4m3eEt7UAnewLe3WvIvFV6I9QMpYfu4FC/lmvXviIi/ZZZj1U4U+hxXzx43u3ie1nk4hniKMx6KysRj6kYrjn/EOuHwHS/DnU477Rbe4kkAKPLFID/eLHFZHgu2uT4x1a4umKySF7aSE9VAPymqXhiGPT/D2bUmTz5XkIzywHTFXYtaimvY9csdr3kf7u6RTzMF4HHqBUOLV0VzLQoeIory11x44zhJ1HzH+8OuP510VtbfZkjiHJePy3+p5/nV67s7PxVaRzWD7WKiROmQfT6joaga3u4nS3uQUmiK7gR19xWXM9mbxSvc7DwnJt00Sbtpx0qp4h1S2njlgk2HcpVsjOR71ixX8tvLLEmQu4n/61Z9tpOqeJfGGnaNZS/Z7abMl3OFywUdQOw4rSnC7Ot1EoHr3wdtdWj0Rr6/nXyLjiCIckYPLN6Gu8BqhounWuj6VBpdnvMEC7FLnLH3J71dFd6VjxKkuaVxwpQaaKd3oMypMf37/AEqa0/1I+pqGb/j4b6VPa/6kfWmBLmmu4AodgBVaRye9FgsOkkqJnprGmNVWGP30b6iJNJupWFcm3U4NwQQCD1BGQagDUu8+tAydDtXagCr6AYFGSMe1RhuOaa0nvQBKdzK6q+xipwx7HHWvzp8VanqU11e6fcXs08SXUi4c5yAxHXrzX6Gib5sZ68V+fnxP0uPR/iJ4k02H/V2+oyhM9l3EgZrswm5zYnY5yOENFFExaOMklyO9WxcKpSGKPag4RR396jjWNoIzJKUwD8vWlgmtYAVgJkc8b37V6KehxMsM3Y9e9RTcoRQobG7Ib3FJIRirvoIoz8RtU1myqmG654qC8PyN+FRmbn5etZgafmRqMu43dhSC4VmCqOaz4o2dsseauRLHDyxyapMDY068ltpUeOQxyIQQVPIPrX1T8BficviS0Tw/rEy/2pEuIZc/65B2PvXyNG+5x2xWro+pXGnahBeWczQzwuHR1ODn/IqKtJTj5l05uLPv7PNPQ81xfwl8aW/jfwrDfjCXsP7q7j7q4HDfQ12SHnrn1+teROLi7HfGXMiAnr9TVfUf+PKT6VOcc/U1BqP/AB4yVgyhulHNsf8Aro386tiqOkn/AEY/9dG/nV3NIBxppNGaQ0MBCaKKKQHSZopuaTNalj6M0zdQWoAVpkhYzSf6uIGRvoBk/wAq8v8AgarSeBjqMmd2p39zeZ9VZsD+VdN8VNSfSvhx4jv422ypp0qR/wC+67F/VhVbwTYrpPhLSdNjXC29nGmPcjJ/U0+gjqrL5Yc+pqxmoIvljVafmkMkzRmo80ZpMCQmmk8UzdTGbpzjmkBxPxOuvLjtIF6yznd/ugV4x4qs7C80WfT9QVvsxk3eYgy0Tk8MPavTPiTrGnp4qttNubhBOYyyxZ5Gf/1V5fruoLbWeoXHmRL5LBWR2HMZ6Nj/AHt1cjjJ1NDq0jTM7SfCuqQadC1pqY26YZJHYKSHQ8jFcQPFmnSXz3S6U9nNMcNJA/DH1K9j611V98Rh4f8ADY0qzUXN5Ph7pycqqMowB+GPxrnPA2ieHNb1BLi/197eMIXlhX93Kj5PTP3hXpQw8Yx5qiOSMpVZqNPU9j+GHhLVdQ0SfU/7QtrW4CmdrCZSDLHjO5cHG7H/ANeorbxNoOqLG73siTRACEuMgjP3SevtXNWureFfA5u9Xg1i+u9RnUqks8xL4PUKo6V5dqHiLWbz+2fEGY5SqgyJLNzGDwu0dTjpx6VgsEq2sVY7K9R4azqbvpe7R77qcEF2W1DTG3IcGWLup9RWl8KIbm68Z280btH5as8mD95P7p+teFfBvxF4l1eWDS2me7XfjOPmRe+SOtfXPgPwvBoED3DXE11dTL8zSAAovpxWSoypSswWIUqdzrAeeeuPzFOFV/OQyPGsitIgBKBhlR2z6U/f171sctupOKd3qANUgakIrT/8fDfSrFtxbj6mq0x/0hh7VPbn/Rx9TTQrjZ2J4qCpnGTTNtUhkZppFSkU0iqJvqRMKifip2qN1pWERbjSq1NYUwmnYdyWSTHeq0k+DTJGOagY0rCuTedzXxb+0fafYvjLroUfLcbJgPXKgk/nX2QW5618mftXTQy/FENGu1obWKOcj1wP6V1YX4zDEP3Ty2K0uLiwUQkKoJBz1pjad5Zw0qL7CtKC3EFmsjOQ2CQM1GVRvmwD9a9NI4zNidoZAC25c1al+YBu1SSLEy4ZQKrFgMrzihiKt2cp9arx8fWpro8haiXOeKgCdN1Sx9fU1AhNSrxz3ouBajbb3qWJu3aqgbNSRM26qGen/A7xtJ4Q8YQTSO32C6IhulzxtPAb8Ca+yonSRFkjcPGwDKw7gjIP5V+eUMgUj0r64/Zv8af8JD4Y/sW8m3ahpihBu+88X8J98dPyrjxdO6ujooztuendj9TUGo/8eTj6VMP4vqag1E/6I/4V5VzrGaV/x6n/AK6P/OrdU9KObU/9dH/9CNXBSExc0ZoNN3UAhTRQaKQzezS5qLdRu4rUskzRuwKjDUFuPbnIoA4H46yed4SsdHU/Pqus2lsV7lRKsjfhhDXUW6/MqjthR9AP/rVx3jJ/7W+LXhnSF+aPR7WfVLjPZ2Xyowf+/hP4V2Vjy6fiR9Ku2gjVB/lS1HnmlzxUDH54prMB3pruFFV2loAmaQdjTC/+e1QF6Zv5A754pbAcd8WV8NaT4en8TazEoNqdwVAPMuGI+SMHr1zXzTZ+GNR8WB/EeqahBaySwNJ9kW53yGMs2zKZ+VBjHPpnvXrH7TGpQxzQWV5qUEMi27Pa27n7p/ilb0J4VfoT3rzvwnodxofgo+MkuTfR6jZeXLs+YWqgn5SP8ee9dUKXLD2ltTOFTmrqLehx/jHSvEM2n2/iDX1gtlkiSG1hjUL50akx7gPqprB+xs9rEbVmnkYFpYgrDygCQMnpz149a7fx74kuvHtt4es9PtbeS4gtfs6xxMAxVSch1PA7nPvR8EvEPhfR9buYvFlrA1q0LvbzOuQswGADjkg44rvhKShc5avs/aPkVkcVLpscOjJfnUIRdmcwmyIbzQAOJM9Mdse1dZ8RfB2uWeieEtQ1qyuLEX8QtA80YRU/u8Dn0PNfR2iax8JNV+Hen/F3xT4f0+G4hkCOI4st9oB27cd8kcV88fHv40aj8Sb57O2tFstFt5vNtoWA80kdGYj+lZ8zZDSjdkfwIvdS8B/Fux0rVtMkkh1GZbdlVeTuOBIp7ivuBvlwvYDp7d818B/C2aazum8Y6lqrSHRYWkslaTe3m5+VcHkDODXcp8dPiDdT+YNUEW85CqoOPSuHFKz2PWy3DOvBpHt2n3WqT/tF6vZLqxt7GK3jZ4ARmfCfd/D+lbXgvxpqHirxzrtvYQwHw1pn+jx3JHzzXA67T3GM18zWHjXXbXU7y9ivnjutRDLc3GQHYPw2CenWvon4G3GiWPgfTdDsbmIXQRpngz+8YZ++fX61yqfc6K+W1cPHmex6UrVIrHiqsbZqdT0qjjZFK3+kt9KsWbZhx7mqcx/0h6nsm/cj6mqSEWitNK1KnzCgrV2EyArSFanK00rQSVmWopB68f1q061Vu5Et7Wa5kDlIkZiEGWJx0H14qtlqJXbsiu/U9/pUEmcZ7eo6V474w+IHxU0PRbnxRceH9JtdG8zbFbud88Cfws+OMkds8dK8f1n46ePLq8+1Q6qtrjpHDEAn5VrSoupG8WRVn7J2kj65kJzjnNQM3NfKHh74+eNNKnna/MOsRSHIjuONh9QR/Kuu0j9payNqF1jwzMLkHk20wKkfjim6EiVWifQG7vtLEc7QMk/hXw/8WfEFx4m8carqVxbtbM7mNIiOUROFB/AV6f4w/aJXUNJvNP0TRZbY3MDRLcvNiSIkY3DHcV4DdXc9zfm6uJWlkZgST1P+Nb0KTi7syq1FLRG9G6i3hjmGTtGe9RPJEoO1KSZvOXzIABj7y56VEsiv1Uh/T0rvRzEU7uR2xVdumKnmbb2qpPJiMkVLAguCWlz26Ui01Cc81YijH3scd6gBEIp65ZqkCA9FFO8qmA3GDmpYP3h9MUxI2LYIq0ibE7VVgFThxx0/UV1/w08U3XhPxVZa1bOcRtsmQn76E4INcikihfepYJsnoBScebQadmffdhdQX2nwXlsd0E8YkjI6YPNJqP8Ax6P9RXk/7M3i3+0/D0vhu6lLXFjl7fPVoz1H4H+des6h/wAeb/UV4NWPs5tHowldEekf8eh/66P/AOhGrgNU9J/49P8Atq//AKEatjrWb3GKTTaWkoAU0UmaKQzZ3Uu6o80ua1KuP3UxmGMsdoHJJ6Af55oJPbn2rmviC9xceHdQ0WxvFtL6/tnhjmZTiMMMM2R3AJxUykoasqMXPY5j4aO2tXPiTxzMDjWbz7PY57WsOQuPYk5/Cu+sOufQVy2h3elWOm2HhvTcgWFusQAHBxwSPzrq7NPLhAJ5601OM9Y7BKDg7MthqGk21EWwKhlfNMQ6WUmoi1MJpu7igCQtxXN/EjxEvhfwXqOqrKiXKwlbZWblpDgDA7nnoK3WdVDO7BURSzMewHfNfIHxy8bXHizxHO8N0w061lMNrGOmB1f8TW1CnzyMqs1FFDxd4b8ea9d2+o3umXl3eXiDhYXBI9WZhjOfSuduNB8baYk2ltpuq26yjDwocq35EivpDwtrSp8C7C6m12ytn062fzprqQuy4YkAoOWY5GBmvFdO+NGuW9wwvoLS8t3yrhYdjlT6MWOPyrvUnt0OTlXcx/h54W+3a9cWV1etBJDCDmOQJhySNoY9TxUeraJZaB4vSz1yK4uNLDZYQEJI6+g9GHQ1Z0HWj4l8QWGgwwW+l2txqSyQykndGc8ljjkV3n7Q+gz+EfFOi3l1cWN/5u6ZIAc/xE/Ov909OtZ3mqqvszq/cug19pbM8/vPGWof2fBp8EcAsrZDFHE67t8W4kK/ZsZ69aqeHdJbxN4mia9tZ5rdIfMmjttsfyIOo3EcYHbNU/E32uXUJtSurFbFblzIqxgKgzyAoyeAPetnU9au5fAdpa6DpUtq9nIy3FxC5Ysp5x0z3yfat5JLY4k29zln1G60Z77TLdRHBNMXaL0HYc+1XtPl3KJN2NxB4HSmyQahrGm/ar67gJLlmTZ86ZPBJA5ya0/CtrYx6larqTzwLFLmWKSL5Qo7Zznn6Vy4qMnFWPWymvCjJuTsj1f4dfCmPxFplvfazez2SzbXjhjGW2eh9M17Hpmh6N4f1y31FbfyDbW5tkkaQEsmOOO5rN8OTxXWi2uoabdJPBIBsdOB9Me1a15i+09o72FG29GY181KrUUz6WVT2sfJnV6Fqtpq1n9rsZN8O4rn0IrXjbgV5l4FuHsddlsJ9RhljdCbeGFMBB15/Ku+julHVhXp0pOSVz57E0lTm4x2LMv/AB8P9Kmtv9QPrWa92nmt8wqS3vYxFjcOvrWyOdmxA+GqwOaxF1CPP3gPxq1DqMR/jH502Tc0cUhHNVZdQto4WlklVUUcmsG98VJIhNlgLj/WGsp1ow3OijhqlZ+6jfvrm3tE3TyKp7KPvH8K5XxH4gs7a1N9qV1FZWKHaGlbAYnp+NU7aaXUpmmbJ5zvb+leO/tY6gbW10HS42OyQyTOPUjAH9awpTeKqqn0O6dGODpOq9ZI6b4q+KfDniP4c6zpun6xaXDvCcIThiw6YFfIUdlqbr/x6yD1LcVsm7IJ7c9ajlumYnLNge9e/hcHHDqyPBxeLeIldmW2nXmMssYz0BfmhNJ1BlzsVV95BV5pQZU54HPNPM/+1XVyo4yiug3DPh7mEd8DJI/SpU0u1jZGaaVnXDErwKnafHOagkl3UcqAbMW+1tJCwE4HzL/DIPUUBkuV3RfLKvVarSuchv4k6UkpL4uLc7JV++P71IY5pd4KsuDVO5xgLnr1q0zxzoZfuOo5FZrybnLVNxDsYq7at8uKoq3NWInCmgDQVQuGGCKsIqsNwxVGOdABnpUn2hVO5DkelUBcKD05prKcc1XF9H3p630WcVV0ApjyeDTyu1e2cUMythkYGq8kwVt3WlcDr/hl4kn8M+LrHVI2IRJAJRngoetfaEl1Fd6YLm3YSQzKskbg8FTyK+BI7veNoTafWvePgl4+kj0oaReSTzCyGI03j7h+voc15uPhopJHVhnrY+htJ/48z/11f/0I1brnPDHiLS7u2EYuljlLsdsnHUk9fxro+oHf0Oa8vmTOvld9gpKU57gmm0yRaKQ0UDLmqalZaXai5vphFGW2g+9Zc/jHw/DB5zXoZMcBRyayPi9/yKcftdJ/OvKrjC2fQCuTFYiVOfKj08Ph4VIczPS9a8ZX04ZbBVtoiflb+IiuL1K6vLiUyT3c0jHqS5q1Cc2q9OlVLlQVzzXPVnKW7N6cUtkbPwzBn8Tt5rliIiefYivVA3p+NeVfDE7fF0i/9O7V6jnAruwllTscOKv7QfI3FQO1K7VExrqOYC1NLU0mo55o7a3luJ22QwoZJGPQKO/6U9RHnnx98Q3OneFX0fTd7XV4he6KHmC2B5J/3jgfnXyf4k11brTrXS4dOjs4bR3fdtPmys2PvE9QMDGBXqvxD+JGz4g2N1aW8E1ws4kujLlkaPkRxYzjaAdx939qx/jVrEniHR7C4Hhq2jlMjE3VtGcxj0wvUHjrXfTappR7nLVpuaco7I8plur57MxSSy/ZnOOuA2O4HrVvTo9DGkXj3T3X9pAr9lVFBjA/i3Z5r1r4QfBnSPF3hY6h4i8ST6FMzOIo7hQkeOzDd1/SuK8W+E7Dw5YzQrrWlasxuSouLWRgwUHAwDwQcc+lbxmmYOD6nI2V1PFOXVimRtBxggd8f0r0T4c+AfF/xJ1WJ4VuXstwEt9duzJtzkhSeT+HArh9H2/2uZpNLu9VSNCoS2UkA9ATwa+qtS1HWv8AhT2kaP8ADO8s7ZpLQC6lnlEUsSBeUAxwxbPaolK+gRir6nnfxmj0rRvGUWmeGdKXV9TsISxjl+eOKNSWZmUHvk/QYrzLw/r95p0U0bwrMJkkxszne4xwO+M8Cql5Nq9hqNxcaheTw375SeQSjew6EEjqK7H4DjQbT4n6ZceK2FpYRRtcQPOpMfmBcox/HHFXZpXsU2pz00OLhMElqsDNcxanJcY5+WJY8dSMZBB571r+NJon1c+VfQ3REaxSvCCF3IME5PUHGc4Feh+ONI8KeJ4NV8T+H3ee9uJnkZ0haPa2c4C+9ec6Z4Z1zU7Nrax8MatcXTONkggYLGoH3SCOT+NTTqxloa1KUqUV15j0P9nTxJcxX934fY7raRftKZ6IQMEA9s16j4l1q5niOn6In2i5cY3DlI/qa4T4PfCXxxp+p/2tc+GZXeSMoqXLFFCn1ANfQWheGPE1tAEbRNIgX+6q15GJwkalTmienhsZKnT5ZHH+CLC4023kmvPJe7lxuZRnA9K7vQ9Y8Kwqtjq97bJqTsSsLhg2zrnj2zUOtaff2txDb3K2URC7m8hOfxrF1nTLdo/tXlx/aUA2uEG8Ae+Olckansp2NKidaPMdm114Tdhtntst2CSE1FNeeDbeZVn1JIivJQQSfN9flrg7Lxt4d06/VX1RRNbuCwaJjnHbge9ddP8AEDwbqKx3ceseVMBtZREc/qhrtWIicfsZNk1/rvg6G1EloYLx9wBG2VB+e00yPxJ4VARfssQdjjbvkBz/AN8dKLvxJayRpbafPbS+Z82Nq7mH5CsDXPEWj6cofULxVkQZEafM3046VhPGr7J6NHK+ZXmSeLr4aheJp9jai1iA+ciTmQ+2R0rN0/R7jzS95MDCn3IEXGPqe9YmneMJ/EOvhdF0gukA5u7lSFiU9cHvVrxH8RtB0W6WznuopJAeQG4B79K8+pJzdz26MFRhyxOswkMO7oF6KK+Zv2r9Ulutd0sSBUEULgAHnrXqGp/ESHVT5WlsdpHzSqpbH06Vz7WPhPWJwuv6Jcao4beJZVYYP4EcV0YOfsaikzzsxj7am4o+ZftQc/eX2ANLJcNjnPvX05r/AIR+Heo2Itm8Mvbqo+WSBWR1/HP864bWfhp4D8jbZXOt2ko6s4V/xPyivdp5hCW7Pmp4KcdkeMmdSRk5HYikM7J05HpWrrPhuXT9Ue0eV2TP7tymN47Ulr4Zknb93d9MZJTp+tdcaiaujklFxeplm57Fh+Ix+tPg8645t7eeUd9kZYfmBXvvwf8AgPp7w2viHxlM1zG6iSDTsbQR1Bc55+nFe82llomlQrBp+lWFuiLhVjt1GB9cZNXzCsfBUlreqMvY3aj3gf8AwqlvMEnzLIo9GUr/ADr9AZJbSQfvLa3I7holP8xWTfaZ4evmxd6Jpk+Oha3TP6ClcD4RnZVYtGGIYdBmqvmLnBZR7dDX3kNC8LKMLoWmADoBbr/hVe88JeCb5dl14Z0pwR2hAP5ikxHwwrD8KdvwOf1r7A1P4K/DDUt3/EmlsnP8VtcMMfg2RXHaz+zVo8oJ0XxPdWzdo7qISD8wRS1A+cTKKTzHPRK9Z1r4A+OdMDPZx2erxL3t5MN+R/xrjNT8L6vpMph1TSNQtHH96EkfmKpXA5n5z2p0UbseK0RZozYWQg/3WGCKjks5k+6wNOw7C26yRL8zDH1p+FduPxqOC1mklRT8xLAbQeTz0HvWrqGl3GmXLQ3NtPBnoJk2t9Mf1p3ApKoThec1teEdTfSdbguh9zcFkHsetZDoR90/ShXweRzSkuaLj3HCXLK59HaVdR3EYdGHqMHrXV+Fdb1STTpSLpgFkZFBOcAcV5L8NboXWjrdefhoVaNoz3I6fzr0TwG/m6FuIzlm+vU18fj4uknFH0mEamlc7r4fahfX02oi9uHl8srsB6Lx2rq81xvw3OLjVeMfOo/Suxrpw7vTRxV7e0aQ7NFMzRWxiYPxdP8AxR5b+7cxn/x4V5de4+yGvUPiyQfBU3tPF/6EK8tu/wDjzPf5ecdq8zH/AMRHt4L+Gbumtus+vTOaim+bgZ6+lVI9QttN0a61C6ZhawopdgucEkAD6knpTvGNndQ6ZaiKd4mugSwHBAA6VU6T5bsmM1e1zc+G8iN41fY6sPIcEqcivUi3WvHfg5F5GuQLjGYZPqa9eZua7MF/DOTF/GKxqJjSs1Rsa7LHKGa8++N3jHT/AA54YurGaVHuriAkw5ydvYkfX+Vd5NNHbwyXErbY4UMjn2AJr428XeZ4y8eXeueKbq607TLhnCTrHnEaZ2qv1/rWtCKlLUio5KOiOGTyZoJb65mTcsw/dFvnbdk5A9K7nQPitq2l2CWcNlaSLGAnmSR8gds9qb8IfA2h+JPE88Grastnp6FVibrLKzsQiKvckAk+gBra+Nmg+G/AniK88K6NrcF/YSmN7qKFFLxuo4Uvj3J49RXfKMZe6zkpV6lK6g9DEn17xD4+1q00uW9iMszYiimcRwRj1P8A9etO9+G1unjKLw1qGtpO8EAuryW2GQQ3RF9Oh5roPh1rvgM+Flax8G2A1e3Zo0u7tjM5GAdxB4znOOOABXOfDC81C/8AiXrd3qGftDREKCMDaGOMfhXJiqnJSfJ0NqEVVq/vFc+jfh/4k8IeCdFj07SPDaLhQskr8tJ7k1o3njTwXeFpJfBmnvI3Um3Az+VecDfj5lH50bcDO3H5V82sfXXU9r6nR7Harrfw7Vy3/CvtCLerWik1bj8XeEY2DR+CND2hdo3WasQPxrgP+ArSYP8Asj8af9oYj+YPqVHsemxfErT7cbbXwvpcPf5IAo/SrSfGC7CbY9NgX2Vto/SvK1DcHjH+9SCPnIC/nUfX6+vvFfVKPY9V/wCFvXfP/EtiA95Kjk+Lt+ynZaQIe2DmvMO3LIPxoHI/1yfrSeNrvqV9Updjubvx893cNcT2bPK3BO4Dj8qhbxurgj+zwOf75rjSv/TY04df9cx/Cudzk3c1UOVWR0o8VRqdy6TADTl8YOv3NNgH1rl9qZ/4+CT6UoKdPObNHPLqx2sbra7bGTzv7HtVkzncuQfzBzVRtRszM0q6PbeY33mAYn+dZp24/wBcxpoUD/lo35VPMWqku5oyX+9WVbVkjYf6tZHVPrgHis5bfSFk3nQbFnxyzx7zn6ml+T+J3P50bYeu5/zo5pA5Nl2G7igGINOs4l6/JCB/Kpf7WuF6RQgewP8AjVBViP3TJ9KRljx/Gfxp+8QXzrF4w5WIj6H/ABqu95IzHfbxHPsef1quqqOdslKxUfxPRdsTRzfxRjt5fB13cyWMJlgKtGyg7l56CuL8EyWN5qNnYy7DPK6KAR1yfSu4+IjhPBWoOFLnC8fjXB/Dnyr3x1pJ+yzxiObzEMgyQR23DtX0+U3dB3PBzNJVEkfTs9wvkRxr8qhQAOw/yKq3d+lrbrPcZ8jOHkH8A9TTbseXGuOhGKzJ3keOc6e6TTKpE1jKeJl9s16yZ5ktGWb28iVSVmEhPIKnjFYkmtgMNrwxuequ/Nc6ssduX08eeLRg3kwSkhom/iiP9CaqR6xyD5qhkZkLKAN3oTVIhnYDWP3pPmwFV69qkTVsxjBiZs9A1cgmqNw4f6jjmp49T3YDODg8ZqgOt/tL5A7K4455qxBqUbR7mkOM4JIxXJpqFuzKGijBHUjA/UVcWe3cELLKAx6F9w/8ezTC510WoZPEo/A9asrqO5TFOVmQ/wALjcK47crH5JEJAwN2R/Kp1ub1EIClhtwMOCM/SlYLh4u8C+CvEkTNdaNFb3GOLi1HlSZ/4DgH8q8H+Ivw51bwjuvbaRtU0knmZV/eRezj+te+/bp8KCjB+48s4/OlknSVWhuBEY2UhxIMAg9QR3qrWC58mW9vHJeW0qMQRMhGDzncK+pPj74r+HF54Hs/D91pj67rf2WI/bbJght22cbnIO45zkV5T4z+F90muLP4bYPptyxMkS/MYG68f7Ndvp8Om21rYaLd6asrJDiSQAk5qZx5ilI+cRvDFHUh8nhuv40HvjP1xXrPxV8CKIhquhRgKgxLCOePauM0Lw606rc6hG0adBF/WnJ2GtR3w91s2dxPYMhBkO9c9c46V7x4AbdoQbABLNx+NHgHwb4d8VeBLT+0rFFv7OV4UvYRtlIDEruP8XB7+laGiaX/AGLHc6WJvOFvIVVyME96+UzfVnv5Yzovh4f32qH/AKaKP0FdkGri/h8w8zVD/wBNV/kK65WqsN/DRz4j+IyeimA0VuZHOfFeT/iiZ+f+W0X/AKEK8zvCW0x8ZJ2jqeK7z4oz+Z4Muhu4Dx/+hCvPVmYacWXkhMgev0rz8fH30ezgZe4zpdUlh8RavpfhuxVV0jQo49Q1d0A2SXAGYoT6ndhiPapfiDujtNHYggzb6ueHNOsrHSbLQNLXaJmF1fTZyzMxySx+tVfjGwjGhBV2gSOuPTiu2v8AwTiot+1D4dYTxNbe8L/yr1JiK8u8Cnb4jtDn/lk4/SvSmcnNRl/8IvHfxB7NUUjcUFqjdvlNdyOR7mD46vBa+DdZmZwgS0cj6/5NfM7+K9H1zwRqKavHDbXsGxbeOFeWGPvfnX0V470yXXPDOpaPFL5Ut1EVVvRuo/DjFfGXifSb7RdQksNUtXtbmM8q6YzjuD3FbUYxnpexk6k6V2kdN8O9WsbHXHWG1gNy1tILe6uD92Qjg88Y61y89rJJqN3c+Jb5vMGclW3PI3QAe3A/CsvzJVfzFdg/cg0iK80oXLSyseAPmZj6Ad660nrY4m07E0N/d2Ls2n3E1vHkkKG7V2/wWv72Txbdyshu5ntSOWx3rV8G/Abxx4gtE1C8t4NDtJCCpvmCSuv94KeR+NemeHvBfhPwZMLHTtQj1HWXRjPJGNyhR1+Y/wBK5cdOPsJJHXgoS9siaCS+k/1lksf/AG0rO8Wa3/wj9jHdtai43vt2g4xxXQy/ez0rjvijD5mhRL1/ek/pXy+GipVUpbH0NbSm2t0cfJ8aXJKr4fTj+9Kf8aZ/wue57eH7b2/et/jXlsihZG+XoTTSAT9019Osvw7+yfOvH1r/ABHrdp8Y/Mws+kRQn+8CzCta3+JT3H/Hva2UntuOfyrw4q34U+NmVgVYrj3xSeXUP5RLH1e57i3xB1IkhbG0U/Q1GfHurEn/AEa1H4GvNdA1SSRxbXR3Z4Rj1Fb23AOe1R9Ror7JX1yq+p1X/Ceax/zws/8Avim/8J1rR/5Z2g/7ZCuVoo+p0f5UH1qp3Olk8da9u4+yge0QoXxxrzf8tIF+kQrmGHNPQcULCUV9lB9Zqdzoz4y19v8Al4iH/bJf8KT/AIS7X8Z+3AfSJR/SsEU4dKf1el/L+Ae3qdza/wCEs8QDpqJz/uCkPizxDjnUn/75WsXFIelP6vS/lD20/wCY1X8VeICedTm/Cs3UvFniQXARdZugMZ4fFVz3rM1D/W7v9j+tJ0KdvhGqs39o6nwPruuaj4usLO71e9eGRzuUynBr12a1RX3b5gMD/loea8R+GXzeOtO/3j/KvdLtd0x6cDoTXhZjFQmuRHs4BuUHzHG/FXKeEf3bygvMqkbzyKwPhSx/4TDTGkbA3HOOa3/i3x4Ti9ftKcVyfgS48rW7VuFYShRj3r2sp/3dnkZp/GPo3UbmP5VUk1ianb+fGzqJRKoOySNsPUUVw7QrubcQcGrTn5VZSQa9ZI82W5hy2F9fbZ55UlmCgE3SeU5x2JGM/jXnfidZdF1mWOdGjE0ZlVGOeh7HvxXrEUiyW7I03nY+9u6/rXE/EmzL+HLpoP3rR7XCDnAzyB/hQQjnINRVi22QYqwL3HzK1cFaXrI2wZGOORg1qQXx2gHNCY2jsIdQyfmPWr0GoMGADDA71yMF38o+YVZW6bHLfhVXJO0h1IswbJ/Kr8WpfL8kjZriLW+IH3sVah1BsdcnNUB20WoybMySE+2acL9mY/O2COfmzXJpf4U7lYfWphfZx8+Kq4jo/tMytlbiRfTDVFLeW1myzXjfu3OwyqM4+p7CsJtQYkDdmpo79ChWRcqRgg9xSuM6GeSKQDaysjL1U5VhXIaraQ+e+1PlOenY5NWl3Wcxjs2ZrRxkJ2jPt6Vl3F95s7hgVJ+63ZsAD+lZzZUT0z4HTY0W/ss/NDchvwKirF2f+J5qQ/6bf0FJ8GbH7PoVxqDffu58gey8f0pbv/kO6l/11H8hXy+bM97LS98P+up/9dV/9BFdYDyfrXJfD/rqf/XYfyFdVnmqw/8ADRnif4rJ1aiolaitzA4X4jtu8FXynnG3+dcRYurWJHUBQfoa6D4q6xDYeF47eQZl1G4SCJe+c5J/Kuc0dc2zK3H7uuXMVZo9bAvRo9S8FWkdto0E4+eSZASx9PSue+MjcaI3/Tdx+hrp/DDf8U9Yf9cVrlPjE37nRT1/0lh/46a6Kn8E54L9/oHgmTPiazAztCNk9hwetemNlfvY6nIry7wlYTfbRPMxSGVAvl9z9fau1ITgFcjHevHoYqpTXLBKx6VXDwm7yepsNNGvWRB9TTGliccSp/31WMyKeiCm7VjUsSqheWJ4AH1rdY3EPZIy+pUSPxetwug6hNbThJY4DIjK/wAwI5yB+FeHN8SrLUIRa+MvCdtq8KDHnfdkx64Nd7r17feKXm0zQ3SDT4mH2u8YEhvVV9eK8a8b6G2i69JCrBrdxmBz1Za9PAVJVP4tjgxtL2fwI02uvgjPcNLL4Y1m3Dc7VYbcfTNdT4e+IPwr8Kos/h3wgTdJ9x5Yk3/mTXks4hkh2So6EdCBWbJHGrnbaGQ9vMzg/lXsqCtoeS5tOx7B4o/aA1XUEkg0zw7bwrJwZJHDyfgOgHvXO/CvVbrVfiKZL+8aadrWT92pykY47+v6V5vNDqM0ZVYxBEO2Ni/rXafAyC3t/HgxdLLN9mcYQZXt39a5sbGCw87b2NsHKcq0L9z2l2Jznsa5f4jL/wASiD3lP8q6mbHmN25rmPiLzo0HP/LU/wAq+Ww38WJ9JX/hyPnS4Rlnk/3j/OmDPerV4p86Xjjef51Vbp1r7aOyPj5bsMj0zS8Z5FNBOPSlGTVNEly0GJoyvXcP512oHHvxXJ6FbtcXSLkcNk/SuvxznjrisJrU1hsNC80hXmpQuKULWdjQrsPmp8YpzL89PRaLCuNxS4xTwtLtzSsUmR96aRmpCtG04wOTSsBWYYzWXqB/e/8AAP61t3MewKMdRWJqYxMv+5/WpexUNza+F6/8VzYfVq90nC+acjNeGfC//keLLv8Aer3KVtrMSw+hFfP5j/FR7+A/hs5b4l2pu/Cs6qMmMiRR9K818PXHk6jA4bGHBB3eh9K9f8SKrWIDDhm2kdiCK8VjiktNTa3JYeRKUwfY/wCFevlL/dHk5qv3p79ZSZK85U9Pyq/5wAVc1haPcZsbdwQcxKf0rQeX5vxr2I7HlMuLNiQq0gPcD9Kz9YhaS1uISi/NGwHPqKbJLGs6s6ksRgEDvVnUZBvD8YZQc0pbBHc8RuLeGY4lRdwOAR1rIB8uZ0B4U9T6V0WqJ5epXMa8BZWAHtmudube4LTtDGWwT0rinVlBnVCCkWopsgc49KtpdMAO49KWyt/tNrDCtpLPMVztjA3D86ytZXVdFHmXenT+Qz4XKgnH4VrHEQbs3qZuhK2iNpLvPfFWVusAcnNcrDrdqx+eC7hP+3A2P5Vcj1Kyb5hcY/3lIrdTMnTfmdJHfY43VKuobuN/XtXNi/tR0u4vzxSi/t8ZF1D/AN9ijnRPI/M6T7Xu/ixipUuSVJ85V9N5wK5cX0Pa5jJ9uaWW9jfYq+ZJt6hUY/yFTKou6KVOXY6lNQkkjMSO2ehcnt6Cp9Pgl1PU7bTbUMZZGxx29zXHvqlwpCQWF47dttu388V3fwsk1Cw1RNSewmkZ1KujRkMB7HFclfFRgtzppUJSeqPcfCdstjodtZqAfJ3Jn1wa5u7OdZ1P/rsf5V0nhybztPRwkiksxKlCCMsTXNXXGr6ixBwZs/oK8HGzjON7nr4GEoz2NL4fHjUv+uw/9BFdQDxXKfD5vk1L/ruv/oIrqlNdOH/ho5cR/EY4Gim0VtYwPnnxxqB13xvdQQ5kt9Dt/LBxlRMwy7e+BkVs6GoFs2ScCM5J7cdaZ4V8MS6D8OdSuNQzJql5E01w7ddx5NGhvstWbl8R7ivrjtXNmutrHq5f1PVfCyu/h+yKxPgRDtUHiHSbvVDBnT2kEDboyR0b1rzaD4m+IbOFZWsWjjfLIUX5SvtV+5+LXieztYrm602eK3kOEkePAPGeK4Ks8TUp8sTqhGjCfM3qd9p+i6kk6STW7j1NbQsJx/yyJNeR2vxe12/nS3tbKWaSUkIEA54zWg/jTx07Yj0W6X1DbR/WuanhMVHodDxVHqz0r+z7gn7lYHiTw54i1iVNNh8m201j+/l8z52HoB2rk/8AhKPiC540iX/vsCj+3PiPJwulsP8AtqK0WGxd72IlXoNbno2n+Fxp9jFZWaQxxRrhRnk+ueO9cP4r+E0/iS9M90YEPRdsxBA/Ks99T+I3T7Cq/wC9NTRqPxEPBhhX6zf/AFqaw2OTvF2M3Ww70Zmz/s837cQ64kansx3YpJv2etUETM3ie1UIpJxHyePrWss3xCmO0SWaeuZ2/wAKnOl/EK4Qo99p6KwwT5zE/wAq6YvMI/aOaUcI+iOLtPAehaLai28RWMmpX6fMzvL8pB5GAOnBFY3hi30q2+KttHpOmQ6fF9kkG1GzuPFdnrFreWbvaX999quYsK0gGAflFcd4cTb8UbVhztgkU4/CqhVqtTjUZTpU04uCPQpf9a2a5zx+N2hwkZ/1uentXRXXEz+xrA8e8aHExzgTDp6Yrlw/8SJ0Vv4bPnW/nzcSqq4UORz9arD86tXMMTX90ykhfNbHvzSxw+gr7iOyPkJ7srLEzHvUwhZQCe/GKuRoFG48Y9qYUaadY48l2OF4qiDY8IWzFppsfKuFB9TXRiKm6daLZWcduvBAy3HU1YFZtXNE7EYjp4jNPB5pwqeUfMV2jG7pUscYx0of79SRdM0uULjfLpCmKmpppOJaZWcc1LaQtI+7qKY55OKuRfuYCe9Q0UmUNSP73Fc9qo/fj/d/rW3cNuLFqxNUJ80H0WoktC4PU3Phd/yO9l/wKvapSFmLcsCMYrxX4Wf8jzZ/Rq9uPLNwM187mX8VHvYD+GzG8VSbdOiz184Zry7xVC0fiNpI0LeeFfA9xya9L8cNs0mJh/z3Arz3xX9nl+yvNOIiQVViD/SvUyr+GjzM0/inoPhiXfoFkT18oLweeOK1xJuHrXO+EP8AkXoQJfMCMygggjGa2EfacCvbR5Etx1xdLDiSRjjII4zT7i5ElshV8jJAJHbNVLsfJuOenpmmeYZI4/U9sY60S2FHc4XWsHW7rPTzTVDcbZvPAyuSGFWtVkEmp3Lg8GU4pwh8zTmz6GvLxT1R6OFW5P4KkeTWpuyggIR6Gu51Q6fawRyalbrOg4Td0Vs9fyzXF+A7fZqaNuz5i7seldX41H/EpRf+mgrx6y5q6ielB8tJyNhNa8KNGqyWdkTtHVKRtT8GN97TNNP/AACvN1UDHTrnpU8KqeoH5V1/UP7xzfXP7p3r3XgV12to+mn/ALZn/ClS88CIf+QHphx6xNXFoqjsPyqXAHYflQ8C/wCYX1zXY7mDVfB6AGDw/pn4W7Vct/Enh2M8aHYAev2dqy/Cyr9nHyr+QrZuVT7NL8if6tv4R6VDwS6yL+tLsSxeMvDEaCSTTbBEJwGaIqD+dadp8R/D6AR2unWrZGf3cRNeOfEza3w60Y7Rk3hzjjPJrc+FMQgubdGGMQknp/hXPUwUe5tDENrY9IX4paGJCgit9w6qFwR+FZj61b61LLLb2/ktE22QEdWzn+RFczrXgS18RacmqabItnq8ckhV14WX5zwR2qfwZDd2umzR6ghjuvNPmhjnBHHX8KwxOFVON0b4avzysdb8PmxHqOeP9IH/AKCK6xWrjvAsgC6j6/aB/IV1UT5xXoYf+Gjz8Qv3jLAopuaK2MTifFY3eGNS/wCuDfyrhtAJ+xbjz8nHvXd+JV3eHNSH/Ts//oJrz7QMGz567MYzXNmK2PTwb3N/wP4bW7hi1DUX821jb/R4M5XI7t/hTfjm3/FL2SjgC7wAOn3T+lb/AIIk/wCKatx0wzDH41zXxobzPD1qo6i6X+RrppxSpLQ55v8AeM4rwNJ5PivRSOm9jj/gJr2kTsTksT25rxLw6pi8WaRx0cjP1Br2ASfMRnvV0djOtuaivnnNODc9TVKJzip1Y1tYyJZWyP8AGom6USN8tIrAjFJKwCRsFfNa1lLuULnFYzdeKtWspUik0NbnG+NGA12/yeMr3/2RXIeD8HxdO2AWCDBxzz1rq/F6iTW70H+ILj8q5HwowTxrNt5HlgYrxH8Uz1Y/DE7W9/1z/XNYHj7J0VTxjz1x9K3b0/vnINYXjr/kCp/12WufD/xIm9b+GzwDUFVLyZAMDzW/nUkSK4ADYpmpFjqVwrYGJW/nUoQQwhmYb2+6K+4j8KPkJ/EwnbcnkqBx95j2rb8Jaacf2jMvXiIEfrWJYwi5ukSRgsWf3pI7V3nmxtbxRwKojUYUAdBTbFYY33vU96KDxTc1IxwPNPWoxUi0gGSfez7VJD9yo5M7vwqSH/VigB/rTG6089Ka1JloZEm6T2p95INuwCnAbYy3SqcrFiSaz6lFWTjPesfUj+8I/wBmteXPNY+p8Tf8A/rUTLpvU3vhWR/wnVn7Kxr21vlLcd68Q+FB/wCK6s/XY1e4vy7H3r5vMv4qPoMB/DZzXxBYLoMbDvcLivP9anRbONmtzOA2MKM4rvfiZ8vhuL3uFrzHWrhhbRGOcwENkMB1+terlS/dJnmZp/FO++HclnLoM32MkKJhvQrgqcV0TfeFcj8LJJvsd6txJukaRWOEwAAAK7GZSOeCK9k8iRXLNg49OtVnkMcbTO+7Ym8n0wKkm+eJwRnPTnFZesf6L4fmVcjKhDk+ppS2FHc41iWYsT1Oa1dPAk0517gGssLmtHS8rZvn15rzMYj0sJ1NLwIudQi9o/611HjVN1nGAON2a5z4frnVVH+zj9a6nxkMRxDtmvJf+9RR6L/3ds4aeLac0kB5rRmiVlqh5exzivbseQiwp6VKx6U23Tcyr1JqzeR+UAO9DQ0dX4W/4962Lo4tZf8Arm38qxPCpxbVs3f/AB6Tf9c2/lWL3NDzrx8u7wBoa9f9NP8AM1vfD1tmpxEE/wCpasPxxz4B0THa7/qa2PAjAXsL5/5YtXLWWqOqmvdZ3PhSQNpEbDPMkn/oZrODYvtQPXMzZ/OpvBr/APEki95ZP/QzVWM/6XfN281q5cev3aNMBfmbNDwQ21L33nHX/dFdXC+a5Dwe21b0HtP/AEFdLBJxXRQVqaOfEP8AeM01bIoqvG5xRWuhlc53XVzoOo+n2WXH/fJrzbQ222SnHVTXpesa/JJot7HHodmrPbuuQ+cAgjNeY6If9BTpgDissxWiZ6GCe53Pgpj/AMI3F/10f+dYHxby3h63Pb7WtbHgzWLq08OiCK1sJAs0hDSoS3JrN+IV3d63pMNjMLG2UXCyEwrgnH1rZNKimZSV6jscJo7f8VRpIH/PcfyNetqh3cd68htZEs/GGmm1dZGgnUgNyuff2r11fEOqlv8AVWA5zxApH4cVdDYzrPUuwo+OlWFjb+6aht9e1Xj/AI8h/wBu6/4VYbXtYCEJNbK3Y/Z04/Sugx1AxP8A3WpEjcH7jflSf29rGOby23eogT/CmHxBrCg7tTt1x/0yQf0qG0NJkskL4+4/5UixyDpGx/Cqb+KtRX72t2y/8BjH9Kgl8YXKrz4jgHrh0FK6GrnO+Lw6a1c5znapx+ArjfCZY+NH46x/1NdPrt9JqN/PeNdi7YgfvQc9K53wlEf+EuZzIVKqeD3rxZfFM9aPwwO0uOZ3zWF4450ZT/01St26YLI3TPH8hWJ40I/sMMCf9aoArmoL95E6Ky9xnhckdncapd+fhQszKB/ExzTb63mFz86IB91Qv6D607U45E1K5JVlPmMQCMZ5plipWQSSykZPJboK+2jJcqPkZRd2bunWQsrMbhvuZCPMz2HpWjpsbR23ztnc5YewrDS4ix82ooD35AqxBfWyjm/Q/wDAqHqSbbfepMGswapaAYa7T/vqlGrWP/P0p/GgDUHTpUqVjnVLH/n5P5U5dXscf69j/wAANAI05fvn6UsX3azP7Y0//nq//fBprazYYwJJP++aVh2NinxJuasFtZstv3pT/wABqa21qxUZPnfgKljRr3QKx4qgy5BrNvdctWc7VmP4VVOsW392X8qlIdzUlU7TWHq52y/8A/rT21e35/dvWdd3K3DsyAqPQ1M0VFnU/CJifHVpn+41e6jkn614J8IZMfEC0h6ny2ya96z8xx/eNfN5ouWqj6HLnekzhfjzcTWfgaKaCTY/2tBkda8SGoXN0FMs7uVOBmvZv2hSf+EDhHHN4leB283ktv8AvDHIzivYylfuEeVmj/fHtfwRlurmPVXn3SKpRQ/OM9cV6HcLwexxXH/Ay2uF8NXT3kMlvaTzCW2nUfNyACdn90+tdjqE2n2xPm6lM494CK9RbHmSMq6ZVD+Y+wHIDYzWT4uZIdCgj84tvkAyTgHHPStltS0JUIMlwSThXA/nXFfFTV0jOnR2sazRMGkD5/DH9amWwQKcZTBzMuK1NCa33SQ3DHEmduPWuGi1e42jbbJjsea6CxaW40EXCgLJGS3GelcGNWiO7CPVnX+BoWg18ocEc4/Oum8Z7QsYZgoz3rkvhhO11qZZzlgPyrb+L9w1npUc4Us3mjgfQ14v/MUmepvh2ZDNDj/XJVWVot/+sWuRl15mGDDIDj1qD+2pP7s3517ab7HlKK7no/h+3juLsDzBxU/iNI4JgrSjmvObTWLxmxCsob18win3GsXyczJMT/10JobfYdl3PYPCAge14m4HtW5eLH9lmCygkqwHGO1eH6N4m1KF8x2xlX0MpFXL3XdXvLlZ1haJV52LMcEd881k+fsWlF9TZ8fuYfh5o5bG6O7bP5mrXw21ezuZYlLiOZY2UY/irkfGPiCS/wBAjhk09YEMg2MHycioNJsZotLi1KzkZbmN+B03LWM4yerRtB20uexeEtU06LR445tQtklWSQOrPtYHeamspY5pbqaFldGdtrL91hmvMr/T4vEunNqGnW0A1WNSZogg/wBIA7/Wu38Cbv8AhF7VWUo3lgFcYCn0xXFjpp013OrBRcZM1dF1PTbFruO+vra1dpsqJXA4wK1Y/FHh1T82u6ePrMK8X+JMki62ojgV8x8nZu7muZWS4ZsLb4Pp5H/1q7cPTvSizixD/eM+mIvF3hf+LxDp3/f0UV84ILw4zA3H/TEf4UVt7Mxuj0K817UpIJVe9LArgqAOfxp+hc6bAepPWlkm3QshC/dOeKZoB/4l8Q7jFceYfCj0cDuGny6hJM9rb3UscQc7grEAZ/rWV4u1uSIG1t5WmlwFeQ9F/wDr1PeX81t59na4E8rkg9lHqT/Kud8QFYdLKIQfnBZj1J9TToxlUim9grTjTk7bmdDdmzvIbhY/NdH+UZ5LetXJdX8RTOzItwue3m9Kxo3Y3ELekgNdIbhlX72Dk8eldcIdzjnUKYuvFDDcGuPp51JnxI3zFpPxlNX0upc58w/nT/tUv/PQ1r7JGftWVYW8SRxYUAj1ZjRcJ4luYijyRgH68VeS4f8AjJNOF0wBAZgKXs0g9oznToeqFjmdQf8AdJpP7Hv+R9oXPtGa3Zbhm/iNRB2PenyRF7Rmz4Rt5bfRTDMxJ3nJK4FSeFxu8XL1OBmn+H/+Qa5PXear+G5li8ZxrniQlB9a8KdueaR7dN+5Fnb3mPPx9M1heNT/AMSE7e0y4ravCPtA47VieMf+QA/tKprlo/GjprfAziviq1pBp2nstqgn2J5kqjoMDg15xeXKSwFUUkk+leyat4dj1/w8YTNslbDqwHcDgGvJtU0y60u/e1vYmSVe3Yjsa+tg7pHy092ZAzn7tS243HG3FX1gjYbsVLHANoKjHNaqRlYqrFg5pwUCrRjwKZ5fNVcLEIWnKPapSmOn5U9IyegouIhxSFO9XFt2Ip32alzIdjPIqWGrDW5HbNN2bO1JsEQToD2FVzHz0q+y7hxUZipXGyiy8mq5ZCxHmBG9GrSeHHWs64tfMck+tFxHT/BkgfEa2O7d+7bmvfyw3H6n+deDfBu2Efj+2bGP3bd693f7p+pr5zNtaqPoMs/hHn/7QTZ8DQAf8/a14EenOBXv3xxTzvCNvGf+fpa8YOn55AY8j6HnpXq5W7UEebmetY+gfC90974S0lPFun3elXMVsiW95Aucx4+VuORx2rWhm1lovK0Txdp2qQf88Z9juv1Dc0aDqUR0q1ht2MUqQKvkSpkk45+U8E1S1exi1JszaPpEzD+NZTBIP++sCvUi00ebImupfEFlAZr7w9pTovV9mwH/ABrhPGkf2zUYZTZw20G3zFijjCqSfT1FdWNJ1G2t8QzahHDkDaLtZYwPTrXM+MZZ4760juJN5+z5UHqo+vepq7DgjCSziUKCikDr3rY0qPbp0kQX5TkAVkG7BGevPJ9aIpZdhaG7liznIHIrgrRckdlCSi9Tp/hL8ms3UfAII4re+NZb+wYsnP71f61zvwmXy9anDSFyzAlmrqPi9DNc6PHHBC80jSKQkaljgewrx3aOKVz1FrhmkeMkDjimNjPQVoT6LrW75dI1A46j7O3+FN/sHXm6aLqP/gM/+Fe261Pujx/ZVOzK9tIyuCvFWp7gvjcAaVfD/iDP/IF1HP8A17P/AIVL/wAI74jY4Gi6hn/r2f8Awo9tDuh+yn2JdOkx8zLgVekZvKcoP4Tg0un+HfEXlkHRdQP1gb/CtBPDviTyyp0PUCMHpAah1YfzDVKXY5XWGaXRrJeDiXBP4119onlaXHHgLtHHvkVi614P8VPpNvHb6FqmfN3EJAcitLw/4T8YRvun0rWHUpt2yRMcVhVlBtPmN4RlZqxHpyT2wivrZmDqx8xQevJ6V6hocvn2Am3b/NJfOO9cfp3hbxJHaqraJfh8nA8k9K7DSrWez0pba5jeGWNPmjYYZT9K87MJQlZo9DAc2qkcl4gbOoMQMdqpRjBB7+1XtXO6/Jx2qusfTAr0cO/3aPOxH8RkkLDPzGilCY7UVtdmNiSd8Rn155qTQziyQ4PbFUpXGCu7J5qx4eYNbhTkAYNcOYL3T1MD8TKOqlYr+4yV3EjJ/lXL+K5m/st/JfDbxyOa9btvG2g6TB9hl0GO4uY/vyPGCWP1pJ/ijo0Kb38OwqgI6xLisaOKqwp8qp3Lq4enOd3Ox4HaC5aaAvI8hDhsBTXVrb3kjErbzke0TH+lekn4waNz5ei2wbsfJUf0qvP8arbfldLiH0jFarF4l7UzJ4Wh1qHCxWV833bG7P0hb/Crdvo2ryt8um3mPeBv8K6ofGyTdhNNix2wBUifG/UB93T4R6fKKbxGK/kD2GG6zOeTw/rr8Jo983/bFv8ACnjwr4mf7uhX59/KNdA/xv1vHyWcf4CoW+NniNgdtrt9xUe3xnSCD2OFX2zIi8CeL5m/d6De/iuK0Yfhl43cDboM/wCLKP60H41eKsfJG1V5fjF4xlGFSTP0Ipe2xr+yh+zwi+0X5/D+reHLb7Jq9qbad8yKpIPy/hXM6U2PG+nN2Mtbtn4k1XxLAbnWCxkjOxVbrt//AF5rCtvk8daYFyAZ8fzrmSlzNz3OtOPKuXY765O66OM8CsXxeD/wj8npuSt2Vf3revSsjxiuPDc3++n865qPxo6avwM8ludY16xvJo7e7xGsh2+wz+tZOo3N7qV7599MZJWUfN0xxXq2rfD5JdBk12DUEh223nmOQZBOM9a8nTzJpRK4IJ5xX1NN+6j5ea1HeWQu0AAdqcoYKFqZVwDnmlETN0U4NWmZ2GKvFIUPpVmK2lY/dOKsx2rKSpU5quYLFKKEHnbzU0UI9KuRW0nZDTxbyf3DS5gsV1jAHSl2D0q0LabH3aUWcxwdhqeYdik0Y5GM1C0QzyM1qGxlz0+tKLKbB+QEetO4cpiGPa3SmMoya2302Rm6Co5tKm2jaD7nFLmHYxiF7ioZYlY8rWm2nTBsEVE9jMrfN+VO4Gp8LY/L8bWzdtpr2SSQAke9eS+CVi0/W47u4dUjVSSx7V0j+PtC+3G33zqudpmCZUH+dePjMLUr1bxR6+DxNOjStJ6kXxgZpdDs44wWdrkbVUElsegHNeb2Vze6HqqSyW5V42+aKRPvKexHvXvOnS6bKkN1azQXTnJik3A/kD0P1Fcr8SbEsbTW47ITC3L+cAuWGRw/uR1xXqYGm8PT5ZI87G1FWqc0di9p97Z61Z+asJtZ9odoWOJEyOpHYfXHFVbu41G0bEF0Qw6K/U+wP+NcbbXd1E9rfSCCzhtdwudQVtzX6EZCbe5HTtitPSfEMF3cpa6kI4YLwh9On35Vl/55ux6OPfFdFnc5dC/N4l1UMAI4VmH8X2fDfhg4rmvFX9oSLDqMs8kznKsX52j0Fd3FpMhBbGOflJ6fSqHje0NvoLM0SAhhwCMdaiUrjSPOGu90ZV+Dxip7C7YqyMc8etQXMKTZwNtUpVkt9pIPJ4qHuXE9H+E1wz6tP24HWvTNa8Vx+ETFrT24uCQYgu3OCe9eWfCRy+pStt2naCfcV0fxbkx4bidwSTICFHPFeJXpKeKsz2aM3ChdG+fj43bTB9fJFN/4X4ynjS1/78ivELdvOPyxtir8NujYLpXZ/Z1Hscv1+r3PYv8AhfU2eNJXPr5QoPx5vOo0yMH/AK5ivKI4LcH/AFRIp/kW5OPLH50vqFHsL67U7nqjfHbUQP8AjxUZ9EApT8edTZQBp6+3Arzmztbc/wDLPj3NTS2UBUuYxwDgZFL6jR7B9cqdzuZvjzqsRz/Z5XJ6gCn2nxz1q7ISK3QZ5JLDivNNTjj/ALOh+QAluxFRaJDC03Ee0hT3HNH1Gj2H9bq9z2C3+LHiKeJZo4Yju+6d1Tw69eeIrVtSvo0WU5QbfQHGfevO9OCQwKuVC8/hXbeH9o0ZCuNo3Hjp1rjxeHhSS5UdeErynJ8zOa1DP2xqISvFLev/AKW/HOTS28Mkv3Rj6130XaCOCsrzZKduKKsxWLjBaitbmVjnYZjIjZI3AHJq74eceSueSRSXNqouSF43r1FUbA6haSuPsqyIM7X8zH44xWOMpuolY7MJPklqWLu2abVJjzyRVXW9KWTTJQzemOfetWwsXujPcXU2JNwwI24xVLX7KAxm1R52JPzNv6VrQXLBKxjWfNNu5ylrpMbFFY5+YZww9a6VfD+mx52xIc9dzCqdvoNmrpnzPvDLF/euqGk2O1WEbE4/vGtbmdmYaaPpyg/uYh/wIU9dL0vj5YvzraGmWYP+oH4mrEem2a/8uyH8KTYWML7Lp6JtCxY9aVUsMfKqE/SuhFlbKQPs6Y+lSJZwbjtjT/vmp5gsc7HFZlg3lpx6CrJW1UbgnPpsrobe3jQlvKUHsdtWFjXGNi59dtQ5jUTk1kXcQmV4zjGKxLds+OtK2n7twCw9q7HXLOKaZSYznaeVOKydPtUs9YtnWMDdIAXYZP59q5KlPVs7KdXRROxl2+cT2zzWX4sUN4dn9AVP61p3DRiQ4ZRnPO4VmeK5EXw3PyH5X5QcknNeXSjLnR6VSS5Gcp4l1291PRY9FVvs1jFHsfZ96Yj19q5W10rdKhxgdxjpXRWunzyJ504wTzt9K0Le2WM/IB7g19GpWSPnXFts5+PQy2fkHNW4dFSNQcZFdBg4xtAFIEy+5unpT9oNRRkppagZwB6Uq6enQgY9cVr7MNntTlRQuSOMUucOVGTHpkYAPAFPXT0zwv6VohMAcdjU0YzgL0o5w5UZQ0+LtkE077FCPWtLZxt7etMKsgOaOcOUpfY42GOgo+xwgHCgVe20hUEcLRzMdiiLONT8vJNPS1jALbcDuDVrYMDDcdxTiuQWzj2pczCyM+exiPzD5T7Cq8ejpI6l5FjDk+WzL949wK0pSuN7E4FZc/i6Gwk/svWbWGaENvt3jba6j296akw5Ualv4V0qWJftDTu2edrBRWZ4g8DWRjaW2kyoB+Rkyw/3SCK2LXXtHv4w9vqSRnukwwalW/cTZt7i1kXHIL9K0jVSZEqUmecQWMn2aW10i2cXcQEjzzXHlizweWH95T9M12vhfxOurRNp800V3cQKqyzxD92xPTr1z61xHxXaVruPUFhjjAAV1ichZF7hsetcfba1aac00mlW9zDJNCY9rTgqhYcHgDp2rpXvK5zu8XY6j4n6XYaRqEXzOltcMSYVbJjb++q+n5VzL6tYW+i3mmWwuLpbnaVaZQqwMD95AMnPvn86x768u9QuPPvLiW5kxgO5zgVCI5G+4pNaqyIueleAfHuy2Gj6xcOMfLb3BGf+AtXVarcWktjL5txLOQh2RyABQccHg814zZ6Lqd0R5VpMR2wuOa7zQfDOuXFtDHqVx5UUYA2k5bA7Vy1l2Oim9NSG0spJsKEZh69q1v8AhHmktydoyMEA9K6mysLe2hVI16DFXFhXacdTXPKbNIxuZHhvTpNOmFxYskeQQyOMg1f122u9USOHUJYvIQ52xqRn05q7pkYEzDrgVPer8nNYNLm5nubqUuSxzY0WwQArbDA/2qf/AGTZ9fs45960nXPI4FIDk9a05mZWRQXSbP8A54rj8acul2QziBOnXJrRjHymm7Tvbindj5SOy061WPmFfbmrLafbCL/VD371LbkeX15AqY8Y+lHMOyMbUrG1MUC+QuMntVOOwhtp1lWBR2xiti8/494+hG/n2pII1k/dtyGyM+lS2w5Sxp9tZva7vJQjPPHeqscd5b+dHZ6hNCjsfk4ZVGabp0rW94Y2yYz8r/WrispDkHjccH8azn72jNINwd0O0ixiaJnm3Sybj87f4VprGuBwMdjjFQ6QDsbdjG/irmMrVp6ESbuRdOOtFSbe2cGimSc5cf6voPrVWM/OO/8AWrUx/ct/u1mGWQEYbHXtWkkUmaNvcCCOZiOp4qhErSPPIzY9j3pXdiWye47UkjsI2xjp6VKAkjHI6dRu4rbiuofLOZAO2KwIWPzHJ5Jq3CoMgBHFUwNhWVhy4b05qZWXPXPHSstoY85wc/U1ZjRcd+n941DAuSTLwBikW5UHoW9RinQW8TNypPA/iNTvGi5ULwKhjsRte7Y0H2d+TxzxS/bX2l/Jxjgc06NFI5zx05qxDDGcgoD0qRoz53kkCsyqOOBmqkixmeMdeecnvWjq6LGVKKAcVkOoLRseTvosDNTECn5kjxjpjNV74QtA5jVd27jjHFI/9KLgAxAEZ470lHUpy0M9/LUH1+tQoY+5INNdR8/1pj9D9a6LGNy223P3gTSBhk9agRRvP0qUKOOvX1pWF1Hk5xjFORtznoq/xGmsoJ6d6dGABjtRYY4yHeZPbBPt9KerKAGJ69hUeMHjikTqaLAOLj7vP+ND/KRwRR3jHbbT15XJ5OBRYCMlc8UgOW2haSQnaP8AeP8AKnqx80D6UWAQ8YO05zjPalLDH+rP4USE7tuTjPTPFM3Ngc9/8aLAPnWMjKwkAqM5bqf6VynijwvpuqSmSaOSCTGNymuqIGDx3FEscbHDKD0p35RtHlkvgPVIW/0PVPl7B/So08L+Loidktq4B/vEGvVLlVXIUYAPFRxqpXOOatVWZch5lN4W8UXEQS4jtgj9zMxpsPw+u96m4uoFHogzXp8iKMYGPlqEovp6d/aq9pKwuRHI2PgfSYWHnLJO3+0do/Stq30jSrdVEWn24C9MLkk/WthVVUwvAKc8+1V3jQr92pcn1DlsNgX5/KGAB0CjAq7t2RDCjPenWcaZY45+tWp408ocdvWobuUjPR2OcEE96f5z7MKAOOSepqTyYwfuikMaEnK5pWLQ6zkbziVOB3HrVi+ZmKljgDtimWEcZkXKj7pqfUI0CAhR92s3uWUyNw7fhS7AyjJxk9QB2pqKvHHY0RgZIwMYP9KZBIiKV2+Y2CfQGlCx+Zw/OPSnRKoPCgcelAAyOB900XAdFEn8MozU5jixtL8d6S2RPLPyg8DtVnYmxBtGPpQUZrpApJaQKp68dafbxWzH93IW74zTtRRfLQ7Rn/69JZKvmrx2NFtBolNtHyQc+xqo6rswCOOnJrVjAx0FU3UbZuOnT25qRjtM3eSNx43VbJbOdzYqOzA8g8fxVdAGw8d6pIhlf5vvc5+lFWD06n86Kqwj/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6" name="AutoShape 4" descr="data:image/jpg;base64,%20/9j/4AAQSkZJRgABAQEAYABgAAD/2wBDAAUDBAQEAwUEBAQFBQUGBwwIBwcHBw8LCwkMEQ8SEhEPERETFhwXExQaFRERGCEYGh0dHx8fExciJCIeJBweHx7/2wBDAQUFBQcGBw4ICA4eFBEUHh4eHh4eHh4eHh4eHh4eHh4eHh4eHh4eHh4eHh4eHh4eHh4eHh4eHh4eHh4eHh4eHh7/wAARCAFrAcg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5su/vt9aqMPmNW7v5pWIGKrMvNZooRVoIxUka4BNRnvTAjNJSnrRTRLI2HFRP0NSt0NQt3oExlLuxTKM1SEO3UmaM00mncBSaTNNNFIBT9aUGmc0CgCQGpFPy1CKkj+7UlF6yP7o/Wpie1QWf+rP1qbNPqB9A/s/k/wDCNW4z/E//AKFX0V4bPyL9K+cP2e2/4pyEf9NH/nX0Z4bb5F+lcVT4jsp/CjrbbtVtfvVStT0q4vT8ayNSkOjfWtGL/VL9Kz/4W+tX4v8AVJ9KQx9FJQelIfQRqaaU0hoEJSUGkoAGpppT1pDQFhKbSmkoASkJpabQAhpKWmnrQAdqQ9aO1JQAnrQaWmnpQAZpKDTTQAE009aU9aTtQAh6UD2opR1pMCO7IUqG4JJqvOwSJ2bgbTVm6+9+NVZv9VJ/umsmBR0P/jzXv8vFXx0rO0Js2o6cKPetDtQA4Uh6UUh61IBRSHpRQB+dlx981DjJqabljTEHNeyeeOK7U6VWarMh+Wqx60wI2o/hobrR2polkTVA/Q1O9QSfdNAEdFA6UVRIUhpaSgBO9JS96Q0AJRRRQA4VIn3ajFPX7tJlFu0+4frU4qvbfcP1qYGjqB75+z0w/wCEfA9JWr6N8NfdX6V82fs7NnQT/wBd2r6R8N/cX6VxVPiOynsdda9quof51RtO1XF61izUqt91vrV+L/VJ9Kz26N9avxH90v0qRocaM0Uhp3GBNJRSGgBKKKDQMSmk0pptArAaQ9KKSgaENIelKetNNAmIelJSnpSGgQhpKDSGgApDRmkJoADTTSk000AFFOiXfIqk4ycZq8LGEnAuBnuMUNgZ1IOtaTafCv3rgLxxkVlCaCSaVIJN4RsE1LYguvvCq1wf9Hm/65t/KrFycsKq3Jxazn/pm38qh7jOA+DBZota3MSBchVyegwOK9BFee/BXm01k/8AT3/QV6EvJ45x1pS3FcWmt1pVZXLBJEYjqFYEihqQXGt2opDRSGfnVISASahWUgd6tvGrdyKZ9mjxyWr2jzyIS7lxio+/erIt4wON1Bt4+OtAim3Wg9PWrLW6H+Jh9KTyUA+81NCKL9Kiflavm2Q/xGmNZxN/Gw/CgDOoFX/sMf8Az0b8qPsaD/lo35UxWKPairptI8ffb8qDZx4++35UwKJFJjmr32RP77flTTar/fb8qAKRpKum1X/nofypptV/vt+VAFQVKvSphar/AM9G/Knx2qlgolbJ9qQwtlZh8ozUpST+4amgtfJU/PnnuKd5ZznNLqB7b+zuNuhsD1E7V9I+Gz8i/Svmv9nn/kHXC+k5719JeG/uJXHU+I7afwo6+zPAq6p/lVCzPAq8p6VizUqt/F9avQn90v0qg38f1q7D/ql+lQBJmko6UCgpBmg0hozTuAmaQmlpp60JgBpDS0hpgJSUuaaaAEpD1pc0hoAQ00mlNNzQSHakJo7UhpJgJSGjNITTAQmkJpKQmgCW3/1y/wC9VxbiOGeQMQCOTmqFsf36/WquuWl/NI9xp0ipcKcAN91x6H0qGDL+qalEIi8rKAowfbPSsTRD81x3zJmsf7Dr1/ciO+EdtbqwLBGzmtfRMB7gDoJMUgRoXH3h9Kq3jYs7j/rm38qsXR+YVTvmxYXJ/wCmTfyqeqGzg/giyvpurlcnF4QfyFaPxU1m40vSoLe3mEDXBcvJnnaOw96xfgD/AMgjW2551I4z/uLXU+O/DcHibR/sUj+XIjb4nHZu/wCdUviIPItJ1i6tLiHUbbUIsqwLBbjcfoR3r3uzuPtVjb3J4MsSufqRmvELL4bNo2oqb1o2iUhhtJbf+gr2bTJkms4mjGAFA2j+H2p1GugItnmiiisij886DXff8INZ/wDPa4/Mf4U0+BbX/nvP+Y/wr1vaROP2TOC+tNzXe/8ACC2uf9fcfmP8KT/hBbUf8t7j8x/hS9tEPZs4I009K74+BbbB/f3H5j/Co38C22P+Pi4/Mf4U1ViL2TOEHJNI3TNdjqHhC1tLC5unuJsQRsx5HOAT6VHp3hBbrTLe6mlljllQOyr2z0/SqVRC9nI5EnmkPNdsPA9v/wA/E/5j/Cl/4QWHtcy0vaxQ/Zs4Y0Gu3bwNDj/j5m6+lI3gWP8A5+ZvxUUe2gHsmcOaaa7j/hBY/wDn6lH4U0+BY/8An6l/75o9rEPZM4ikNdsfAkf/AD9S/wDfNB8CJ/z9yf8AfNHtYh7JnEU6DidCfWu0/wCEDB/5fJP++aVfAPzD/TpAf93in7WAvZyObHzHA5zUU26G7ktZo2jljOGVscV2SeA5T/zEAR3/AHdaNp8Mp7k7v7WGT1Yw5J/Wp9tG5apOx0H7PP8Ax63QPaevpPw59xK8Q+FPhWTw288Ml4tx5rbgdmK918PR4VfpXNOV3odEFodPadBV5e1VLNeKuL1rNllRur/WrsH+pX6VSf70n1FW7b/UJ9KzBEppKKQ0FCmkoooGJSUUUAIaSlNUdZ1Ky0u1a4v7gQRAdT6+1Ve24LXYuGo/MjL7BIhb0DDNeX6h4t1bxBqH2fTY5LSx6Bl++/vXWeH9Js9NtBc3EkzzHksxJP41zzxCiaqk2dIzKM5YD8aMgjg5ridd1UvcMYZVPOAV4/Om6F4rSCVbe7yVJ6ilDEpsJUWkdsabSQzRXEayRMroRwwpfrXRe5zsSkNFJQkAhpKDTTTuAhpppxpp6UwJLb/j4X61n6pez299cJG+3DbuntWha/61PQGuW8TXsbatKqMSm7llIJHHSlYR2kc8Nx4fEphiEjRZJxznNc5oJB+0EdPM4/KsW28faba2K6bJYX5lVDGWCjGSTzWv4abfayOOQX6/gKlhY0br7w+lUtRONOuj/wBMW/lV24+9+FUNU/5Bl3/1xb+VQ90PocB8BFZNA1UsR8+osR9Nq16PtwK8/wDgcuPDl/05vm/9BFdN4x8SWvhvTluJIzNcTErBEv8AEe5PtTe4jWubaKdNsqBgOhPam2trHaqVjHBrjPCfjjU9VuVF1o6fZnOBLCfu/gTXUz65psMhjleVHHUFRx+RqbMEaGPais5de0kj/j7A+oNFFhnh4suOcZppsR6CuhNnJnGyg2T/APPMV1aAc8bEelNNjXQmzk/55002Mn/POi4jn/sNRtp4x710X2GT/nnTHsZP+eeKXUHc888f2bNp9ppUePN1K7jh47qMs36KfzrcOmqgWNVG1QFH0AwKbe2cl38S9PtmTIsLCS5x2DOQoP5bq6J7GQDHl8k1baJSZz66eNv3RT/7PH90Vvixk/55mnf2fLjOypuVqc/9gwOBTf7PzXRfYZB1Q002MnaP9KLiOdOn/SmnT/pXR/YZc/cNIbGX/nmaNA1ObOnn+6KP7PPoK6P7DJ/zzNJ9hm/55mjQZzo0/wBqethW/wDYZv7hpRYy/wBw0aC1MWOxx+dbGk22FNTJZTf88/zrUs7MwoAV5qZD6EukQ7bpfpXpGgJ8q/SuE06JhcrxXoGhK2xeKQ0joLUcVaqC3GBU/rSYWKkv+sk+oqzbf6laqyf6yT6irVsf3C/SpGkS0UhpCaChTSUmaKADNJmg9Kiud5tZRG2H2nb/AL2OKOgLU5zx94vsvDNmobbNdy8JGD09zXmc6eIPE9xHdX92WHVYiv7vHbFVYNNvNU1y4ub28WW9SQo8Ttklc9s+1d5pbW2n2y26nemMFCOUNcNSs3sdkKXLuS+ENKaxQSTx7ccnmtXW9cWKEpbPg+oGf0rKvdXgSH5H29gynK/TFchquoS+czbgDk4BPB/GsG2y2kS6vqSly1zCFyeZY+n4+lYF/fW/l4kkypPysDgfnReXiOn74FfccVz2oTCNW2sJYz2IwapRuTKSWx2Hg/xjdaFqEaXEjXOnSMFYE5KZ717VFLHNCssTh0YAgjuK+Q5ppY3M1jOWUdYjycfSvoz4Qa0uq+BbaeRgJIcxyLnkYrtpNpanJNJ7HZHpTTVNdUs2u0tVkzK3RatEmtk09jNprcGph6UuaQmrRIhpCaCabQMZdR+fbyQ7pEDjG6M4K/SuXPgbT9xJvr3JOT8wrqj0pB0pgchN4DsSw2X11/wJuldHoGmx6VZLbRyPIoP3mPJq7Qv3h9algR3Jy9UNWONKvD/0xb+VXZvvfjVDWVL6TdIGALRFcnpzWXUZxnwSI/4Rm8br/pz/AMhWb8fdL1S80201CwWQpbhkl8r7yA/dNdN8ONFk0HQ5bOadJnecyEoOmQK6SVQ6MhHBGKpPW5J8teHm8RXjwaTdTvL8wVpFZk2r36EV7BF8N/D20FbvVAxHzMt9JyfzroNc8OpcWzfZo0jdeflUDNZujyXUA+y3LMuOme1EtRJGe3w10sEmHXdei9ALxv60V1QjmIBWTI+tFKw7FP7DH7UfYY/QVexRg1V2XYo/YI/akNjH7flV7DUhFF2FjPNjH/kUx7KPI6VolajlHHSi7uBwdhZx/wDC4tXQgYGiW+38ZDXSTWaG8jQY9TWLpY834y6845WDSLaNvqWY/wBK6fGdRJ/urTcmCuMFhH6fpSmxj9qu7eO9Lt+tK7AofYY/ak+wx1fxSEUczCxR+wxmmmwjz2rQIpNtHMxlD7DH7U02UdaBFJjI4H4jkUuYVih9ij9KT7HHVwhvMUKoKEEls0uBgdBn3pjKi2kY6Cni2X2qyFoA6cUriYWNuonWu30WNdi1x9mMTrwa7PRv9WKaYGqoCjindqQdKWgZTl/1klWLf/ULVab/AFklWLc/uVoAlopM8UhoAU0lFJmgBar6nMYNMurgN9yEkH3qfNVdXWSTSL2OJQ8hgbYvqccUnsxw+JHiDw21/MZ3fE2SQ6HDD8aYdevLCXyd8d2gONso5/Oub0XxBepdNb63JaW8ruVMA4ZMHH41LrunXHNzDiSNuVZK4HBp6nsO0o6HRXWq/aEMkds8XAyF+ZfzHP51UW9aX909nI6+gTIFcvBrElsOL9YXTgh1JP4VW1XxJcXtv9ijvri5z97PA/Kq5NDla1sdLfRRFGKSFSP4WzgH05rl9VE8ZJKZB6EHNGg3l9PpE0wvla3tSUktiuAB6j1+tQf2hHIWT7RG5Q8qTggU4Jk4ikoJGHcmXzDIjbZOoPQn611Xwx8XTaXNdWszY875RGpwM45NcxrWs2MUkdvarFJcTMEDZHGa6T4c6XphstWtrvbNqcbh2h3csp5G38K1n8Opz09z2DQPEVnqThY7V4LtOVDdT9DXY6JrEWoZib5Jh/D614j4DuJodemtZ23W8I861kzyB/dP0rem8VQW/iW2mtpAA23zADWNGTTsjSqk1qex9qbTI5BIiyL0dQadmvRWxxvcDSGgmm0ALTaDSUALTl6j60zPNKp5FJgRy/eP1P8AOqeo/wDHjN/uValb5j9T/Oqmon/QJv8AcrJjZFpv/HufqP5CrXequmH/AEc/UfyFWu9IkGFZeq6asx8yP5XrUNIffmgZyxF3Cdm0kCiujkhR+q0UAH9n/wCzR9g/2a6A2/1o8gelaWLOe/s//ZNH9nf7NdD5HtSi3osBzn9nY/hpjadudQqZOa6ZoBjpVXUZIdNsbnUrjAhs4XuHPsilj/KmkI8o8B24vfHPjjUlGU/tCKzRv+uancPw3Cuyh08fbJW29hWR8FtOmi8CWl9dKftGqXEt/MccnzG4/RRXeW9t80jY6mhjMP8As/jpThp/+zXRfZh6UhtxSsBz39nf7NH9nf7NdELdfSg26+mKVhM506dx9yk/s9f7gFdEbcfWuf8AFWsx6Y32WNgZyu5m67RUSlylRg2YPijWdD8OwCTUZ/mb7kaDczfSvONa+Kd1JIINF0MIWbCyzndgeuBmtDVbE67qj6pd4EKJiIMeo9arDwx9r0eV7BxBOdwRwM9+9Y+3uzf2Fi/pfijXmsUmvLO3kaQfKyqQAe/FV7TxF4oeZ5vJh8gEhdsfXFXfh74gtrKODQfFn2FLuWRkXY43oVOPnHbOOD3rq/GHi7w5Y2Taba2w+0R/I0SRfcP1rOVSomUoQZiaV4rh3iLVrVYT03p/UV2lvaRXEKTRMHRlypx2ry3StLvdamN5KI7a1z3ByRXovgi5EU6aaZ98LDbHu65rSnWbdmKpQ05kalvYgSD5cVvWKbFGAKVIBnPXipkXb0rpOUnHSlzUeeKXNMCrMf3slWLY5hWq03+ueprY/uRQBNmkpKKBi0ZpKSkwClVhvHfnp7UhqG68z7LOsOTI0bbB3zil0HFXaPlT4weHoLvxvdX0fG65baVb7q55Ax3zmuk0CH+zbFITcSTIEB+c81T8U3U0eqolzpeo2135u1hLCRG3c4boazNUvi7n7MSqknH0rlqNs9mjCEVdFzxLLZ3Z2x2a7u7KMVkwNa2IEvlD0ORzzV3TbtTEVkA3dKq65AslrIqkfMKmKew59yh4gm07T9Pj0/SZHzOP3y5yST1Oe30rhvFyslyxSRlBGOPatWGMW9+qruYL1Y810Wl6Sde1iz0eO2SR7uQKXI+4vc11QfIcVd+1WvQwvh/8Ntc8S2q6pbhFjkz5DtnBPr9KgvfE19ouuLYi4s3WylKPcRg7pQOMZxyK+nPivPYfDr4Iah/ZapDcfZRbwYGCob5QfrzXxLbKR+8my5+vUmvRo4ZVdZHkVKzg/dPVdZ+JkMumPZ6FpsdvPMu2a5z1H+z3rA8P+IZtP1S3vL3fcxxupZN2CwFcqLgIoAQAAVG1yHBB9eldccHRjpY55V6j3Z9h+CfjD4K1ryrSS9OmXb4URXIwpb/e6fnXpQ5VWUgqwypByCK/PETMT9O1eu/CD4wal4Yki03WJHv9I4AVjl4R6qf6VjWwj3gaU6/Rn1cT270lU9F1XT9b0yLUtJu0urWTlWU/dPofSrRrhatudKdxxoptFIBT1pQaZSg0PYCKT7x+p/nVXUj/AKBN/u1ZkI3H/Pequpf8eEv+7WIxmmDFuR/tf0q3VTTf9Sf96rVIApDS000AIaKQ0UAdTilwKbmlzWxYvHpRxSZozQAcdutcJ8dLp4fh1daZbti61q5h0yEA8/vZFDn8E3V3JPHf8K888UY1340+GtDxutNDs5dXuF7GU4jiB/77Y/hTQnsddZ2kdjFbWMIAjtYUhUAdAqgVoQY2dOpqkjbpnY8kknPrV+PhBUDH8UcU3NLmgBeKQ0maCTQBDf3MdnZTXUhwsaFq8G8QarNdR3moSMwluptkY9EzXrfxEmKeG54lbBkKr+deMeJIws2m2qdgZGH41x4iXvHTQVolXxbrRsdHnwfuhUUD8v6V0fhHUAI4JGci3nxL0xgEciuYu9JXVHQt+/kDkRp0Qv3J9hWhp19aLNdaUsgeWytwxwMcNnmuaWq0N1e5x/xtOoeK/EK6jpLwWaWieRGViwz89SR1P8q6vwvcy3Oh6VcXiiS4aBYrhmXJMijBJPrxXPQ7kMzTuodZGyuevPBq5o13LFpp8sr5kM4lGeAQWwa2lJuCTIhG0j0ixuhPAsQhZQOvHBqjqN//AGXf2sgco3mKVGOnNZ0X/CX31orJrUVnCR8gtbRSwHuWY/yrz3xx4f8AFVqW1S68RXN1bo4IUKAwIPU47VVOlByT5jpqylGD0PrlW3Ireqgj6Ypaw/BF3Ld+GbSSY5ZUVM5yeB3rarsPJu30H0vemA0ueaQipOf9Iep7b/Uiq83+veprT/UD60ATjpRSUGgBTTSaRmxzUTyUASlqQt65x6VCXpN9Azlvi1o93rXhtGsYTc3VnIZki3AblI56/Svmq0vJZribzLV4VBOEf7yn0NfXwfB/p615Z8dvD9sbC11qw04CVXZbl4Y+q9iVHvmplE68PWt7p42LnI3KCMdaxtZ1xkzCr8n3re0jw54n8QSC00XSZ2ZjzPKpjjQfU11Nt+zvqsi+df8Aia0Sc9VS3LKD6Z3DP5VMIIqtXvojyyxklbLMoIxknuK9l+COnrGz69LHgnMcZP8ACo6n8+K57Wfgv4w0iBpNPlttTiGTiFsP/wB8kf1Naq+KbTRvBGm6deNHYukI3sDwSBznvn1renT5pHPUq2gc7+1r41W8ittAhmyjS+dMM/wJ90fmBXg1oztEJJGxkZC+gp3ibV5PEniK81KZ8xtIcEngIOw+tUI2a8k3rlbaPvnljXt0o8qPGnLmZelkO3hTj2qEMFO45H1pW3Y4OPQVVeVlb94Mj19K1uQaAb5d1MNxhvlbkVUW4EQ3hiV9DUUTb5WYcA84pNgej/Df4h634N1BZ9PuN1u2PNtpGPlyDv8AQ19WfDr4h6B41s0azm+z32397ZyEBgfVfUfrXwqkhU81q6Lq15pt3FdWdxLDNEcq6NhlPr7isKtCM/U1p1HH0P0D/OkzXkHwX+LsHiNYtF8QTJDqWNsNx0Wceh9Gr145B5wK8ypTcGdsJqS0HUq96j3U9W/lWfQZAWBc4Jzn+tVdU/48ZPlPTrmrGfm/Gq2pH/QJfpWTGGmn9yf981aqnph/ct/vmrYNIBTSGikNACGiiikB0uaXNNzRmtSx2aM03NGaABjXnnhZvtHxj8f3p5NvFZ2an8HYj9BXoS8uB7ivNfhrJ5+v+PtQGD5/iBoc+ojXH/s1NbMR3dv2HvV9TxiqNjyxY9quCkthjyabmkzRmgBc0ZpM0hbikI4j4m3eEt7UAnewLe3WvIvFV6I9QMpYfu4FC/lmvXviIi/ZZZj1U4U+hxXzx43u3ie1nk4hniKMx6KysRj6kYrjn/EOuHwHS/DnU477Rbe4kkAKPLFID/eLHFZHgu2uT4x1a4umKySF7aSE9VAPymqXhiGPT/D2bUmTz5XkIzywHTFXYtaimvY9csdr3kf7u6RTzMF4HHqBUOLV0VzLQoeIory11x44zhJ1HzH+8OuP510VtbfZkjiHJePy3+p5/nV67s7PxVaRzWD7WKiROmQfT6joaga3u4nS3uQUmiK7gR19xWXM9mbxSvc7DwnJt00Sbtpx0qp4h1S2njlgk2HcpVsjOR71ixX8tvLLEmQu4n/61Z9tpOqeJfGGnaNZS/Z7abMl3OFywUdQOw4rSnC7Ot1EoHr3wdtdWj0Rr6/nXyLjiCIckYPLN6Gu8BqhounWuj6VBpdnvMEC7FLnLH3J71dFd6VjxKkuaVxwpQaaKd3oMypMf37/AEqa0/1I+pqGb/j4b6VPa/6kfWmBLmmu4AodgBVaRye9FgsOkkqJnprGmNVWGP30b6iJNJupWFcm3U4NwQQCD1BGQagDUu8+tAydDtXagCr6AYFGSMe1RhuOaa0nvQBKdzK6q+xipwx7HHWvzp8VanqU11e6fcXs08SXUi4c5yAxHXrzX6Gib5sZ68V+fnxP0uPR/iJ4k02H/V2+oyhM9l3EgZrswm5zYnY5yOENFFExaOMklyO9WxcKpSGKPag4RR396jjWNoIzJKUwD8vWlgmtYAVgJkc8b37V6KehxMsM3Y9e9RTcoRQobG7Ib3FJIRirvoIoz8RtU1myqmG654qC8PyN+FRmbn5etZgafmRqMu43dhSC4VmCqOaz4o2dsseauRLHDyxyapMDY068ltpUeOQxyIQQVPIPrX1T8BficviS0Tw/rEy/2pEuIZc/65B2PvXyNG+5x2xWro+pXGnahBeWczQzwuHR1ODn/IqKtJTj5l05uLPv7PNPQ81xfwl8aW/jfwrDfjCXsP7q7j7q4HDfQ12SHnrn1+teROLi7HfGXMiAnr9TVfUf+PKT6VOcc/U1BqP/AB4yVgyhulHNsf8Aro386tiqOkn/AEY/9dG/nV3NIBxppNGaQ0MBCaKKKQHSZopuaTNalj6M0zdQWoAVpkhYzSf6uIGRvoBk/wAq8v8AgarSeBjqMmd2p39zeZ9VZsD+VdN8VNSfSvhx4jv422ypp0qR/wC+67F/VhVbwTYrpPhLSdNjXC29nGmPcjJ/U0+gjqrL5Yc+pqxmoIvljVafmkMkzRmo80ZpMCQmmk8UzdTGbpzjmkBxPxOuvLjtIF6yznd/ugV4x4qs7C80WfT9QVvsxk3eYgy0Tk8MPavTPiTrGnp4qttNubhBOYyyxZ5Gf/1V5fruoLbWeoXHmRL5LBWR2HMZ6Nj/AHt1cjjJ1NDq0jTM7SfCuqQadC1pqY26YZJHYKSHQ8jFcQPFmnSXz3S6U9nNMcNJA/DH1K9j611V98Rh4f8ADY0qzUXN5Ph7pycqqMowB+GPxrnPA2ieHNb1BLi/197eMIXlhX93Kj5PTP3hXpQw8Yx5qiOSMpVZqNPU9j+GHhLVdQ0SfU/7QtrW4CmdrCZSDLHjO5cHG7H/ANeorbxNoOqLG73siTRACEuMgjP3SevtXNWureFfA5u9Xg1i+u9RnUqks8xL4PUKo6V5dqHiLWbz+2fEGY5SqgyJLNzGDwu0dTjpx6VgsEq2sVY7K9R4azqbvpe7R77qcEF2W1DTG3IcGWLup9RWl8KIbm68Z280btH5as8mD95P7p+teFfBvxF4l1eWDS2me7XfjOPmRe+SOtfXPgPwvBoED3DXE11dTL8zSAAovpxWSoypSswWIUqdzrAeeeuPzFOFV/OQyPGsitIgBKBhlR2z6U/f171sctupOKd3qANUgakIrT/8fDfSrFtxbj6mq0x/0hh7VPbn/Rx9TTQrjZ2J4qCpnGTTNtUhkZppFSkU0iqJvqRMKifip2qN1pWERbjSq1NYUwmnYdyWSTHeq0k+DTJGOagY0rCuTedzXxb+0fafYvjLroUfLcbJgPXKgk/nX2QW5618mftXTQy/FENGu1obWKOcj1wP6V1YX4zDEP3Ty2K0uLiwUQkKoJBz1pjad5Zw0qL7CtKC3EFmsjOQ2CQM1GVRvmwD9a9NI4zNidoZAC25c1al+YBu1SSLEy4ZQKrFgMrzihiKt2cp9arx8fWpro8haiXOeKgCdN1Sx9fU1AhNSrxz3ouBajbb3qWJu3aqgbNSRM26qGen/A7xtJ4Q8YQTSO32C6IhulzxtPAb8Ca+yonSRFkjcPGwDKw7gjIP5V+eUMgUj0r64/Zv8af8JD4Y/sW8m3ahpihBu+88X8J98dPyrjxdO6ujooztuendj9TUGo/8eTj6VMP4vqag1E/6I/4V5VzrGaV/x6n/AK6P/OrdU9KObU/9dH/9CNXBSExc0ZoNN3UAhTRQaKQzezS5qLdRu4rUskzRuwKjDUFuPbnIoA4H46yed4SsdHU/Pqus2lsV7lRKsjfhhDXUW6/MqjthR9AP/rVx3jJ/7W+LXhnSF+aPR7WfVLjPZ2Xyowf+/hP4V2Vjy6fiR9Ku2gjVB/lS1HnmlzxUDH54prMB3pruFFV2loAmaQdjTC/+e1QF6Zv5A754pbAcd8WV8NaT4en8TazEoNqdwVAPMuGI+SMHr1zXzTZ+GNR8WB/EeqahBaySwNJ9kW53yGMs2zKZ+VBjHPpnvXrH7TGpQxzQWV5qUEMi27Pa27n7p/ilb0J4VfoT3rzvwnodxofgo+MkuTfR6jZeXLs+YWqgn5SP8ee9dUKXLD2ltTOFTmrqLehx/jHSvEM2n2/iDX1gtlkiSG1hjUL50akx7gPqprB+xs9rEbVmnkYFpYgrDygCQMnpz149a7fx74kuvHtt4es9PtbeS4gtfs6xxMAxVSch1PA7nPvR8EvEPhfR9buYvFlrA1q0LvbzOuQswGADjkg44rvhKShc5avs/aPkVkcVLpscOjJfnUIRdmcwmyIbzQAOJM9Mdse1dZ8RfB2uWeieEtQ1qyuLEX8QtA80YRU/u8Dn0PNfR2iax8JNV+Hen/F3xT4f0+G4hkCOI4st9oB27cd8kcV88fHv40aj8Sb57O2tFstFt5vNtoWA80kdGYj+lZ8zZDSjdkfwIvdS8B/Fux0rVtMkkh1GZbdlVeTuOBIp7ivuBvlwvYDp7d818B/C2aazum8Y6lqrSHRYWkslaTe3m5+VcHkDODXcp8dPiDdT+YNUEW85CqoOPSuHFKz2PWy3DOvBpHt2n3WqT/tF6vZLqxt7GK3jZ4ARmfCfd/D+lbXgvxpqHirxzrtvYQwHw1pn+jx3JHzzXA67T3GM18zWHjXXbXU7y9ivnjutRDLc3GQHYPw2CenWvon4G3GiWPgfTdDsbmIXQRpngz+8YZ++fX61yqfc6K+W1cPHmex6UrVIrHiqsbZqdT0qjjZFK3+kt9KsWbZhx7mqcx/0h6nsm/cj6mqSEWitNK1KnzCgrV2EyArSFanK00rQSVmWopB68f1q061Vu5Et7Wa5kDlIkZiEGWJx0H14qtlqJXbsiu/U9/pUEmcZ7eo6V474w+IHxU0PRbnxRceH9JtdG8zbFbud88Cfws+OMkds8dK8f1n46ePLq8+1Q6qtrjpHDEAn5VrSoupG8WRVn7J2kj65kJzjnNQM3NfKHh74+eNNKnna/MOsRSHIjuONh9QR/Kuu0j9payNqF1jwzMLkHk20wKkfjim6EiVWifQG7vtLEc7QMk/hXw/8WfEFx4m8carqVxbtbM7mNIiOUROFB/AV6f4w/aJXUNJvNP0TRZbY3MDRLcvNiSIkY3DHcV4DdXc9zfm6uJWlkZgST1P+Nb0KTi7syq1FLRG9G6i3hjmGTtGe9RPJEoO1KSZvOXzIABj7y56VEsiv1Uh/T0rvRzEU7uR2xVdumKnmbb2qpPJiMkVLAguCWlz26Ui01Cc81YijH3scd6gBEIp65ZqkCA9FFO8qmA3GDmpYP3h9MUxI2LYIq0ibE7VVgFThxx0/UV1/w08U3XhPxVZa1bOcRtsmQn76E4INcikihfepYJsnoBScebQadmffdhdQX2nwXlsd0E8YkjI6YPNJqP8Ax6P9RXk/7M3i3+0/D0vhu6lLXFjl7fPVoz1H4H+des6h/wAeb/UV4NWPs5tHowldEekf8eh/66P/AOhGrgNU9J/49P8Atq//AKEatjrWb3GKTTaWkoAU0UmaKQzZ3Uu6o80ua1KuP3UxmGMsdoHJJ6Af55oJPbn2rmviC9xceHdQ0WxvFtL6/tnhjmZTiMMMM2R3AJxUykoasqMXPY5j4aO2tXPiTxzMDjWbz7PY57WsOQuPYk5/Cu+sOufQVy2h3elWOm2HhvTcgWFusQAHBxwSPzrq7NPLhAJ5601OM9Y7BKDg7MthqGk21EWwKhlfNMQ6WUmoi1MJpu7igCQtxXN/EjxEvhfwXqOqrKiXKwlbZWblpDgDA7nnoK3WdVDO7BURSzMewHfNfIHxy8bXHizxHO8N0w061lMNrGOmB1f8TW1CnzyMqs1FFDxd4b8ea9d2+o3umXl3eXiDhYXBI9WZhjOfSuduNB8baYk2ltpuq26yjDwocq35EivpDwtrSp8C7C6m12ytn062fzprqQuy4YkAoOWY5GBmvFdO+NGuW9wwvoLS8t3yrhYdjlT6MWOPyrvUnt0OTlXcx/h54W+3a9cWV1etBJDCDmOQJhySNoY9TxUeraJZaB4vSz1yK4uNLDZYQEJI6+g9GHQ1Z0HWj4l8QWGgwwW+l2txqSyQykndGc8ljjkV3n7Q+gz+EfFOi3l1cWN/5u6ZIAc/xE/Ov909OtZ3mqqvszq/cug19pbM8/vPGWof2fBp8EcAsrZDFHE67t8W4kK/ZsZ69aqeHdJbxN4mia9tZ5rdIfMmjttsfyIOo3EcYHbNU/E32uXUJtSurFbFblzIqxgKgzyAoyeAPetnU9au5fAdpa6DpUtq9nIy3FxC5Ysp5x0z3yfat5JLY4k29zln1G60Z77TLdRHBNMXaL0HYc+1XtPl3KJN2NxB4HSmyQahrGm/ar67gJLlmTZ86ZPBJA5ya0/CtrYx6larqTzwLFLmWKSL5Qo7Zznn6Vy4qMnFWPWymvCjJuTsj1f4dfCmPxFplvfazez2SzbXjhjGW2eh9M17Hpmh6N4f1y31FbfyDbW5tkkaQEsmOOO5rN8OTxXWi2uoabdJPBIBsdOB9Me1a15i+09o72FG29GY181KrUUz6WVT2sfJnV6Fqtpq1n9rsZN8O4rn0IrXjbgV5l4FuHsddlsJ9RhljdCbeGFMBB15/Ku+julHVhXp0pOSVz57E0lTm4x2LMv/AB8P9Kmtv9QPrWa92nmt8wqS3vYxFjcOvrWyOdmxA+GqwOaxF1CPP3gPxq1DqMR/jH502Tc0cUhHNVZdQto4WlklVUUcmsG98VJIhNlgLj/WGsp1ow3OijhqlZ+6jfvrm3tE3TyKp7KPvH8K5XxH4gs7a1N9qV1FZWKHaGlbAYnp+NU7aaXUpmmbJ5zvb+leO/tY6gbW10HS42OyQyTOPUjAH9awpTeKqqn0O6dGODpOq9ZI6b4q+KfDniP4c6zpun6xaXDvCcIThiw6YFfIUdlqbr/x6yD1LcVsm7IJ7c9ajlumYnLNge9e/hcHHDqyPBxeLeIldmW2nXmMssYz0BfmhNJ1BlzsVV95BV5pQZU54HPNPM/+1XVyo4yiug3DPh7mEd8DJI/SpU0u1jZGaaVnXDErwKnafHOagkl3UcqAbMW+1tJCwE4HzL/DIPUUBkuV3RfLKvVarSuchv4k6UkpL4uLc7JV++P71IY5pd4KsuDVO5xgLnr1q0zxzoZfuOo5FZrybnLVNxDsYq7at8uKoq3NWInCmgDQVQuGGCKsIqsNwxVGOdABnpUn2hVO5DkelUBcKD05prKcc1XF9H3p630WcVV0ApjyeDTyu1e2cUMythkYGq8kwVt3WlcDr/hl4kn8M+LrHVI2IRJAJRngoetfaEl1Fd6YLm3YSQzKskbg8FTyK+BI7veNoTafWvePgl4+kj0oaReSTzCyGI03j7h+voc15uPhopJHVhnrY+htJ/48z/11f/0I1brnPDHiLS7u2EYuljlLsdsnHUk9fxro+oHf0Oa8vmTOvld9gpKU57gmm0yRaKQ0UDLmqalZaXai5vphFGW2g+9Zc/jHw/DB5zXoZMcBRyayPi9/yKcftdJ/OvKrjC2fQCuTFYiVOfKj08Ph4VIczPS9a8ZX04ZbBVtoiflb+IiuL1K6vLiUyT3c0jHqS5q1Cc2q9OlVLlQVzzXPVnKW7N6cUtkbPwzBn8Tt5rliIiefYivVA3p+NeVfDE7fF0i/9O7V6jnAruwllTscOKv7QfI3FQO1K7VExrqOYC1NLU0mo55o7a3luJ22QwoZJGPQKO/6U9RHnnx98Q3OneFX0fTd7XV4he6KHmC2B5J/3jgfnXyf4k11brTrXS4dOjs4bR3fdtPmys2PvE9QMDGBXqvxD+JGz4g2N1aW8E1ws4kujLlkaPkRxYzjaAdx939qx/jVrEniHR7C4Hhq2jlMjE3VtGcxj0wvUHjrXfTappR7nLVpuaco7I8plur57MxSSy/ZnOOuA2O4HrVvTo9DGkXj3T3X9pAr9lVFBjA/i3Z5r1r4QfBnSPF3hY6h4i8ST6FMzOIo7hQkeOzDd1/SuK8W+E7Dw5YzQrrWlasxuSouLWRgwUHAwDwQcc+lbxmmYOD6nI2V1PFOXVimRtBxggd8f0r0T4c+AfF/xJ1WJ4VuXstwEt9duzJtzkhSeT+HArh9H2/2uZpNLu9VSNCoS2UkA9ATwa+qtS1HWv8AhT2kaP8ADO8s7ZpLQC6lnlEUsSBeUAxwxbPaolK+gRir6nnfxmj0rRvGUWmeGdKXV9TsISxjl+eOKNSWZmUHvk/QYrzLw/r95p0U0bwrMJkkxszne4xwO+M8Cql5Nq9hqNxcaheTw375SeQSjew6EEjqK7H4DjQbT4n6ZceK2FpYRRtcQPOpMfmBcox/HHFXZpXsU2pz00OLhMElqsDNcxanJcY5+WJY8dSMZBB571r+NJon1c+VfQ3REaxSvCCF3IME5PUHGc4Feh+ONI8KeJ4NV8T+H3ee9uJnkZ0haPa2c4C+9ec6Z4Z1zU7Nrax8MatcXTONkggYLGoH3SCOT+NTTqxloa1KUqUV15j0P9nTxJcxX934fY7raRftKZ6IQMEA9s16j4l1q5niOn6In2i5cY3DlI/qa4T4PfCXxxp+p/2tc+GZXeSMoqXLFFCn1ANfQWheGPE1tAEbRNIgX+6q15GJwkalTmienhsZKnT5ZHH+CLC4023kmvPJe7lxuZRnA9K7vQ9Y8Kwqtjq97bJqTsSsLhg2zrnj2zUOtaff2txDb3K2URC7m8hOfxrF1nTLdo/tXlx/aUA2uEG8Ae+Olckansp2NKidaPMdm114Tdhtntst2CSE1FNeeDbeZVn1JIivJQQSfN9flrg7Lxt4d06/VX1RRNbuCwaJjnHbge9ddP8AEDwbqKx3ceseVMBtZREc/qhrtWIicfsZNk1/rvg6G1EloYLx9wBG2VB+e00yPxJ4VARfssQdjjbvkBz/AN8dKLvxJayRpbafPbS+Z82Nq7mH5CsDXPEWj6cofULxVkQZEafM3046VhPGr7J6NHK+ZXmSeLr4aheJp9jai1iA+ciTmQ+2R0rN0/R7jzS95MDCn3IEXGPqe9YmneMJ/EOvhdF0gukA5u7lSFiU9cHvVrxH8RtB0W6WznuopJAeQG4B79K8+pJzdz26MFRhyxOswkMO7oF6KK+Zv2r9Ulutd0sSBUEULgAHnrXqGp/ESHVT5WlsdpHzSqpbH06Vz7WPhPWJwuv6Jcao4beJZVYYP4EcV0YOfsaikzzsxj7am4o+ZftQc/eX2ANLJcNjnPvX05r/AIR+Heo2Itm8Mvbqo+WSBWR1/HP864bWfhp4D8jbZXOt2ko6s4V/xPyivdp5hCW7Pmp4KcdkeMmdSRk5HYikM7J05HpWrrPhuXT9Ue0eV2TP7tymN47Ulr4Zknb93d9MZJTp+tdcaiaujklFxeplm57Fh+Ix+tPg8645t7eeUd9kZYfmBXvvwf8AgPp7w2viHxlM1zG6iSDTsbQR1Bc55+nFe82llomlQrBp+lWFuiLhVjt1GB9cZNXzCsfBUlreqMvY3aj3gf8AwqlvMEnzLIo9GUr/ADr9AZJbSQfvLa3I7holP8xWTfaZ4evmxd6Jpk+Oha3TP6ClcD4RnZVYtGGIYdBmqvmLnBZR7dDX3kNC8LKMLoWmADoBbr/hVe88JeCb5dl14Z0pwR2hAP5ikxHwwrD8KdvwOf1r7A1P4K/DDUt3/EmlsnP8VtcMMfg2RXHaz+zVo8oJ0XxPdWzdo7qISD8wRS1A+cTKKTzHPRK9Z1r4A+OdMDPZx2erxL3t5MN+R/xrjNT8L6vpMph1TSNQtHH96EkfmKpXA5n5z2p0UbseK0RZozYWQg/3WGCKjks5k+6wNOw7C26yRL8zDH1p+FduPxqOC1mklRT8xLAbQeTz0HvWrqGl3GmXLQ3NtPBnoJk2t9Mf1p3ApKoThec1teEdTfSdbguh9zcFkHsetZDoR90/ShXweRzSkuaLj3HCXLK59HaVdR3EYdGHqMHrXV+Fdb1STTpSLpgFkZFBOcAcV5L8NboXWjrdefhoVaNoz3I6fzr0TwG/m6FuIzlm+vU18fj4uknFH0mEamlc7r4fahfX02oi9uHl8srsB6Lx2rq81xvw3OLjVeMfOo/Suxrpw7vTRxV7e0aQ7NFMzRWxiYPxdP8AxR5b+7cxn/x4V5de4+yGvUPiyQfBU3tPF/6EK8tu/wDjzPf5ecdq8zH/AMRHt4L+Gbumtus+vTOaim+bgZ6+lVI9QttN0a61C6ZhawopdgucEkAD6knpTvGNndQ6ZaiKd4mugSwHBAA6VU6T5bsmM1e1zc+G8iN41fY6sPIcEqcivUi3WvHfg5F5GuQLjGYZPqa9eZua7MF/DOTF/GKxqJjSs1Rsa7LHKGa8++N3jHT/AA54YurGaVHuriAkw5ydvYkfX+Vd5NNHbwyXErbY4UMjn2AJr428XeZ4y8eXeueKbq607TLhnCTrHnEaZ2qv1/rWtCKlLUio5KOiOGTyZoJb65mTcsw/dFvnbdk5A9K7nQPitq2l2CWcNlaSLGAnmSR8gds9qb8IfA2h+JPE88Grastnp6FVibrLKzsQiKvckAk+gBra+Nmg+G/AniK88K6NrcF/YSmN7qKFFLxuo4Uvj3J49RXfKMZe6zkpV6lK6g9DEn17xD4+1q00uW9iMszYiimcRwRj1P8A9etO9+G1unjKLw1qGtpO8EAuryW2GQQ3RF9Oh5roPh1rvgM+Flax8G2A1e3Zo0u7tjM5GAdxB4znOOOABXOfDC81C/8AiXrd3qGftDREKCMDaGOMfhXJiqnJSfJ0NqEVVq/vFc+jfh/4k8IeCdFj07SPDaLhQskr8tJ7k1o3njTwXeFpJfBmnvI3Um3Az+VecDfj5lH50bcDO3H5V82sfXXU9r6nR7Harrfw7Vy3/CvtCLerWik1bj8XeEY2DR+CND2hdo3WasQPxrgP+ArSYP8Asj8af9oYj+YPqVHsemxfErT7cbbXwvpcPf5IAo/SrSfGC7CbY9NgX2Vto/SvK1DcHjH+9SCPnIC/nUfX6+vvFfVKPY9V/wCFvXfP/EtiA95Kjk+Lt+ynZaQIe2DmvMO3LIPxoHI/1yfrSeNrvqV9Updjubvx893cNcT2bPK3BO4Dj8qhbxurgj+zwOf75rjSv/TY04df9cx/Cudzk3c1UOVWR0o8VRqdy6TADTl8YOv3NNgH1rl9qZ/4+CT6UoKdPObNHPLqx2sbra7bGTzv7HtVkzncuQfzBzVRtRszM0q6PbeY33mAYn+dZp24/wBcxpoUD/lo35VPMWqku5oyX+9WVbVkjYf6tZHVPrgHis5bfSFk3nQbFnxyzx7zn6ml+T+J3P50bYeu5/zo5pA5Nl2G7igGINOs4l6/JCB/Kpf7WuF6RQgewP8AjVBViP3TJ9KRljx/Gfxp+8QXzrF4w5WIj6H/ABqu95IzHfbxHPsef1quqqOdslKxUfxPRdsTRzfxRjt5fB13cyWMJlgKtGyg7l56CuL8EyWN5qNnYy7DPK6KAR1yfSu4+IjhPBWoOFLnC8fjXB/Dnyr3x1pJ+yzxiObzEMgyQR23DtX0+U3dB3PBzNJVEkfTs9wvkRxr8qhQAOw/yKq3d+lrbrPcZ8jOHkH8A9TTbseXGuOhGKzJ3keOc6e6TTKpE1jKeJl9s16yZ5ktGWb28iVSVmEhPIKnjFYkmtgMNrwxuequ/Nc6ssduX08eeLRg3kwSkhom/iiP9CaqR6xyD5qhkZkLKAN3oTVIhnYDWP3pPmwFV69qkTVsxjBiZs9A1cgmqNw4f6jjmp49T3YDODg8ZqgOt/tL5A7K4455qxBqUbR7mkOM4JIxXJpqFuzKGijBHUjA/UVcWe3cELLKAx6F9w/8ezTC510WoZPEo/A9asrqO5TFOVmQ/wALjcK47crH5JEJAwN2R/Kp1ub1EIClhtwMOCM/SlYLh4u8C+CvEkTNdaNFb3GOLi1HlSZ/4DgH8q8H+Ivw51bwjuvbaRtU0knmZV/eRezj+te+/bp8KCjB+48s4/OlknSVWhuBEY2UhxIMAg9QR3qrWC58mW9vHJeW0qMQRMhGDzncK+pPj74r+HF54Hs/D91pj67rf2WI/bbJght22cbnIO45zkV5T4z+F90muLP4bYPptyxMkS/MYG68f7Ndvp8Om21rYaLd6asrJDiSQAk5qZx5ilI+cRvDFHUh8nhuv40HvjP1xXrPxV8CKIhquhRgKgxLCOePauM0Lw606rc6hG0adBF/WnJ2GtR3w91s2dxPYMhBkO9c9c46V7x4AbdoQbABLNx+NHgHwb4d8VeBLT+0rFFv7OV4UvYRtlIDEruP8XB7+laGiaX/AGLHc6WJvOFvIVVyME96+UzfVnv5Yzovh4f32qH/AKaKP0FdkGri/h8w8zVD/wBNV/kK65WqsN/DRz4j+IyeimA0VuZHOfFeT/iiZ+f+W0X/AKEK8zvCW0x8ZJ2jqeK7z4oz+Z4Muhu4Dx/+hCvPVmYacWXkhMgev0rz8fH30ezgZe4zpdUlh8RavpfhuxVV0jQo49Q1d0A2SXAGYoT6ndhiPapfiDujtNHYggzb6ueHNOsrHSbLQNLXaJmF1fTZyzMxySx+tVfjGwjGhBV2gSOuPTiu2v8AwTiot+1D4dYTxNbe8L/yr1JiK8u8Cnb4jtDn/lk4/SvSmcnNRl/8IvHfxB7NUUjcUFqjdvlNdyOR7mD46vBa+DdZmZwgS0cj6/5NfM7+K9H1zwRqKavHDbXsGxbeOFeWGPvfnX0V470yXXPDOpaPFL5Ut1EVVvRuo/DjFfGXifSb7RdQksNUtXtbmM8q6YzjuD3FbUYxnpexk6k6V2kdN8O9WsbHXHWG1gNy1tILe6uD92Qjg88Y61y89rJJqN3c+Jb5vMGclW3PI3QAe3A/CsvzJVfzFdg/cg0iK80oXLSyseAPmZj6Ad660nrY4m07E0N/d2Ls2n3E1vHkkKG7V2/wWv72Txbdyshu5ntSOWx3rV8G/Abxx4gtE1C8t4NDtJCCpvmCSuv94KeR+NemeHvBfhPwZMLHTtQj1HWXRjPJGNyhR1+Y/wBK5cdOPsJJHXgoS9siaCS+k/1lksf/AG0rO8Wa3/wj9jHdtai43vt2g4xxXQy/ez0rjvijD5mhRL1/ek/pXy+GipVUpbH0NbSm2t0cfJ8aXJKr4fTj+9Kf8aZ/wue57eH7b2/et/jXlsihZG+XoTTSAT9019Osvw7+yfOvH1r/ABHrdp8Y/Mws+kRQn+8CzCta3+JT3H/Hva2UntuOfyrw4q34U+NmVgVYrj3xSeXUP5RLH1e57i3xB1IkhbG0U/Q1GfHurEn/AEa1H4GvNdA1SSRxbXR3Z4Rj1Fb23AOe1R9Ror7JX1yq+p1X/Ceax/zws/8Avim/8J1rR/5Z2g/7ZCuVoo+p0f5UH1qp3Olk8da9u4+yge0QoXxxrzf8tIF+kQrmGHNPQcULCUV9lB9Zqdzoz4y19v8Al4iH/bJf8KT/AIS7X8Z+3AfSJR/SsEU4dKf1el/L+Ae3qdza/wCEs8QDpqJz/uCkPizxDjnUn/75WsXFIelP6vS/lD20/wCY1X8VeICedTm/Cs3UvFniQXARdZugMZ4fFVz3rM1D/W7v9j+tJ0KdvhGqs39o6nwPruuaj4usLO71e9eGRzuUynBr12a1RX3b5gMD/loea8R+GXzeOtO/3j/KvdLtd0x6cDoTXhZjFQmuRHs4BuUHzHG/FXKeEf3bygvMqkbzyKwPhSx/4TDTGkbA3HOOa3/i3x4Ti9ftKcVyfgS48rW7VuFYShRj3r2sp/3dnkZp/GPo3UbmP5VUk1ianb+fGzqJRKoOySNsPUUVw7QrubcQcGrTn5VZSQa9ZI82W5hy2F9fbZ55UlmCgE3SeU5x2JGM/jXnfidZdF1mWOdGjE0ZlVGOeh7HvxXrEUiyW7I03nY+9u6/rXE/EmzL+HLpoP3rR7XCDnAzyB/hQQjnINRVi22QYqwL3HzK1cFaXrI2wZGOORg1qQXx2gHNCY2jsIdQyfmPWr0GoMGADDA71yMF38o+YVZW6bHLfhVXJO0h1IswbJ/Kr8WpfL8kjZriLW+IH3sVah1BsdcnNUB20WoybMySE+2acL9mY/O2COfmzXJpf4U7lYfWphfZx8+Kq4jo/tMytlbiRfTDVFLeW1myzXjfu3OwyqM4+p7CsJtQYkDdmpo79ChWRcqRgg9xSuM6GeSKQDaysjL1U5VhXIaraQ+e+1PlOenY5NWl3Wcxjs2ZrRxkJ2jPt6Vl3F95s7hgVJ+63ZsAD+lZzZUT0z4HTY0W/ss/NDchvwKirF2f+J5qQ/6bf0FJ8GbH7PoVxqDffu58gey8f0pbv/kO6l/11H8hXy+bM97LS98P+up/9dV/9BFdYDyfrXJfD/rqf/XYfyFdVnmqw/8ADRnif4rJ1aiolaitzA4X4jtu8FXynnG3+dcRYurWJHUBQfoa6D4q6xDYeF47eQZl1G4SCJe+c5J/Kuc0dc2zK3H7uuXMVZo9bAvRo9S8FWkdto0E4+eSZASx9PSue+MjcaI3/Tdx+hrp/DDf8U9Yf9cVrlPjE37nRT1/0lh/46a6Kn8E54L9/oHgmTPiazAztCNk9hwetemNlfvY6nIry7wlYTfbRPMxSGVAvl9z9fau1ITgFcjHevHoYqpTXLBKx6VXDwm7yepsNNGvWRB9TTGliccSp/31WMyKeiCm7VjUsSqheWJ4AH1rdY3EPZIy+pUSPxetwug6hNbThJY4DIjK/wAwI5yB+FeHN8SrLUIRa+MvCdtq8KDHnfdkx64Nd7r17feKXm0zQ3SDT4mH2u8YEhvVV9eK8a8b6G2i69JCrBrdxmBz1Za9PAVJVP4tjgxtL2fwI02uvgjPcNLL4Y1m3Dc7VYbcfTNdT4e+IPwr8Kos/h3wgTdJ9x5Yk3/mTXks4hkh2So6EdCBWbJHGrnbaGQ9vMzg/lXsqCtoeS5tOx7B4o/aA1XUEkg0zw7bwrJwZJHDyfgOgHvXO/CvVbrVfiKZL+8aadrWT92pykY47+v6V5vNDqM0ZVYxBEO2Ni/rXafAyC3t/HgxdLLN9mcYQZXt39a5sbGCw87b2NsHKcq0L9z2l2Jznsa5f4jL/wASiD3lP8q6mbHmN25rmPiLzo0HP/LU/wAq+Ww38WJ9JX/hyPnS4Rlnk/3j/OmDPerV4p86Xjjef51Vbp1r7aOyPj5bsMj0zS8Z5FNBOPSlGTVNEly0GJoyvXcP512oHHvxXJ6FbtcXSLkcNk/SuvxznjrisJrU1hsNC80hXmpQuKULWdjQrsPmp8YpzL89PRaLCuNxS4xTwtLtzSsUmR96aRmpCtG04wOTSsBWYYzWXqB/e/8AAP61t3MewKMdRWJqYxMv+5/WpexUNza+F6/8VzYfVq90nC+acjNeGfC//keLLv8Aer3KVtrMSw+hFfP5j/FR7+A/hs5b4l2pu/Cs6qMmMiRR9K818PXHk6jA4bGHBB3eh9K9f8SKrWIDDhm2kdiCK8VjiktNTa3JYeRKUwfY/wCFevlL/dHk5qv3p79ZSZK85U9Pyq/5wAVc1haPcZsbdwQcxKf0rQeX5vxr2I7HlMuLNiQq0gPcD9Kz9YhaS1uISi/NGwHPqKbJLGs6s6ksRgEDvVnUZBvD8YZQc0pbBHc8RuLeGY4lRdwOAR1rIB8uZ0B4U9T6V0WqJ5epXMa8BZWAHtmudube4LTtDGWwT0rinVlBnVCCkWopsgc49KtpdMAO49KWyt/tNrDCtpLPMVztjA3D86ytZXVdFHmXenT+Qz4XKgnH4VrHEQbs3qZuhK2iNpLvPfFWVusAcnNcrDrdqx+eC7hP+3A2P5Vcj1Kyb5hcY/3lIrdTMnTfmdJHfY43VKuobuN/XtXNi/tR0u4vzxSi/t8ZF1D/AN9ijnRPI/M6T7Xu/ixipUuSVJ85V9N5wK5cX0Pa5jJ9uaWW9jfYq+ZJt6hUY/yFTKou6KVOXY6lNQkkjMSO2ehcnt6Cp9Pgl1PU7bTbUMZZGxx29zXHvqlwpCQWF47dttu388V3fwsk1Cw1RNSewmkZ1KujRkMB7HFclfFRgtzppUJSeqPcfCdstjodtZqAfJ3Jn1wa5u7OdZ1P/rsf5V0nhybztPRwkiksxKlCCMsTXNXXGr6ixBwZs/oK8HGzjON7nr4GEoz2NL4fHjUv+uw/9BFdQDxXKfD5vk1L/ruv/oIrqlNdOH/ho5cR/EY4Gim0VtYwPnnxxqB13xvdQQ5kt9Dt/LBxlRMwy7e+BkVs6GoFs2ScCM5J7cdaZ4V8MS6D8OdSuNQzJql5E01w7ddx5NGhvstWbl8R7ivrjtXNmutrHq5f1PVfCyu/h+yKxPgRDtUHiHSbvVDBnT2kEDboyR0b1rzaD4m+IbOFZWsWjjfLIUX5SvtV+5+LXieztYrm602eK3kOEkePAPGeK4Ks8TUp8sTqhGjCfM3qd9p+i6kk6STW7j1NbQsJx/yyJNeR2vxe12/nS3tbKWaSUkIEA54zWg/jTx07Yj0W6X1DbR/WuanhMVHodDxVHqz0r+z7gn7lYHiTw54i1iVNNh8m201j+/l8z52HoB2rk/8AhKPiC540iX/vsCj+3PiPJwulsP8AtqK0WGxd72IlXoNbno2n+Fxp9jFZWaQxxRrhRnk+ueO9cP4r+E0/iS9M90YEPRdsxBA/Ks99T+I3T7Cq/wC9NTRqPxEPBhhX6zf/AFqaw2OTvF2M3Ww70Zmz/s837cQ64kansx3YpJv2etUETM3ie1UIpJxHyePrWss3xCmO0SWaeuZ2/wAKnOl/EK4Qo99p6KwwT5zE/wAq6YvMI/aOaUcI+iOLtPAehaLai28RWMmpX6fMzvL8pB5GAOnBFY3hi30q2+KttHpOmQ6fF9kkG1GzuPFdnrFreWbvaX999quYsK0gGAflFcd4cTb8UbVhztgkU4/CqhVqtTjUZTpU04uCPQpf9a2a5zx+N2hwkZ/1uentXRXXEz+xrA8e8aHExzgTDp6Yrlw/8SJ0Vv4bPnW/nzcSqq4UORz9arD86tXMMTX90ykhfNbHvzSxw+gr7iOyPkJ7srLEzHvUwhZQCe/GKuRoFG48Y9qYUaadY48l2OF4qiDY8IWzFppsfKuFB9TXRiKm6daLZWcduvBAy3HU1YFZtXNE7EYjp4jNPB5pwqeUfMV2jG7pUscYx0of79SRdM0uULjfLpCmKmpppOJaZWcc1LaQtI+7qKY55OKuRfuYCe9Q0UmUNSP73Fc9qo/fj/d/rW3cNuLFqxNUJ80H0WoktC4PU3Phd/yO9l/wKvapSFmLcsCMYrxX4Wf8jzZ/Rq9uPLNwM187mX8VHvYD+GzG8VSbdOiz184Zry7xVC0fiNpI0LeeFfA9xya9L8cNs0mJh/z3Arz3xX9nl+yvNOIiQVViD/SvUyr+GjzM0/inoPhiXfoFkT18oLweeOK1xJuHrXO+EP8AkXoQJfMCMygggjGa2EfacCvbR5Etx1xdLDiSRjjII4zT7i5ElshV8jJAJHbNVLsfJuOenpmmeYZI4/U9sY60S2FHc4XWsHW7rPTzTVDcbZvPAyuSGFWtVkEmp3Lg8GU4pwh8zTmz6GvLxT1R6OFW5P4KkeTWpuyggIR6Gu51Q6fawRyalbrOg4Td0Vs9fyzXF+A7fZqaNuz5i7seldX41H/EpRf+mgrx6y5q6ielB8tJyNhNa8KNGqyWdkTtHVKRtT8GN97TNNP/AACvN1UDHTrnpU8KqeoH5V1/UP7xzfXP7p3r3XgV12to+mn/ALZn/ClS88CIf+QHphx6xNXFoqjsPyqXAHYflQ8C/wCYX1zXY7mDVfB6AGDw/pn4W7Vct/Enh2M8aHYAev2dqy/Cyr9nHyr+QrZuVT7NL8if6tv4R6VDwS6yL+tLsSxeMvDEaCSTTbBEJwGaIqD+dadp8R/D6AR2unWrZGf3cRNeOfEza3w60Y7Rk3hzjjPJrc+FMQgubdGGMQknp/hXPUwUe5tDENrY9IX4paGJCgit9w6qFwR+FZj61b61LLLb2/ktE22QEdWzn+RFczrXgS18RacmqabItnq8ckhV14WX5zwR2qfwZDd2umzR6ghjuvNPmhjnBHHX8KwxOFVON0b4avzysdb8PmxHqOeP9IH/AKCK6xWrjvAsgC6j6/aB/IV1UT5xXoYf+Gjz8Qv3jLAopuaK2MTifFY3eGNS/wCuDfyrhtAJ+xbjz8nHvXd+JV3eHNSH/Ts//oJrz7QMGz567MYzXNmK2PTwb3N/wP4bW7hi1DUX821jb/R4M5XI7t/hTfjm3/FL2SjgC7wAOn3T+lb/AIIk/wCKatx0wzDH41zXxobzPD1qo6i6X+RrppxSpLQ55v8AeM4rwNJ5PivRSOm9jj/gJr2kTsTksT25rxLw6pi8WaRx0cjP1Br2ASfMRnvV0djOtuaivnnNODc9TVKJzip1Y1tYyJZWyP8AGom6USN8tIrAjFJKwCRsFfNa1lLuULnFYzdeKtWspUik0NbnG+NGA12/yeMr3/2RXIeD8HxdO2AWCDBxzz1rq/F6iTW70H+ILj8q5HwowTxrNt5HlgYrxH8Uz1Y/DE7W9/1z/XNYHj7J0VTxjz1x9K3b0/vnINYXjr/kCp/12WufD/xIm9b+GzwDUFVLyZAMDzW/nUkSK4ADYpmpFjqVwrYGJW/nUoQQwhmYb2+6K+4j8KPkJ/EwnbcnkqBx95j2rb8Jaacf2jMvXiIEfrWJYwi5ukSRgsWf3pI7V3nmxtbxRwKojUYUAdBTbFYY33vU96KDxTc1IxwPNPWoxUi0gGSfez7VJD9yo5M7vwqSH/VigB/rTG6089Ka1JloZEm6T2p95INuwCnAbYy3SqcrFiSaz6lFWTjPesfUj+8I/wBmteXPNY+p8Tf8A/rUTLpvU3vhWR/wnVn7Kxr21vlLcd68Q+FB/wCK6s/XY1e4vy7H3r5vMv4qPoMB/DZzXxBYLoMbDvcLivP9anRbONmtzOA2MKM4rvfiZ8vhuL3uFrzHWrhhbRGOcwENkMB1+terlS/dJnmZp/FO++HclnLoM32MkKJhvQrgqcV0TfeFcj8LJJvsd6txJukaRWOEwAAAK7GZSOeCK9k8iRXLNg49OtVnkMcbTO+7Ym8n0wKkm+eJwRnPTnFZesf6L4fmVcjKhDk+ppS2FHc41iWYsT1Oa1dPAk0517gGssLmtHS8rZvn15rzMYj0sJ1NLwIudQi9o/611HjVN1nGAON2a5z4frnVVH+zj9a6nxkMRxDtmvJf+9RR6L/3ds4aeLac0kB5rRmiVlqh5exzivbseQiwp6VKx6U23Tcyr1JqzeR+UAO9DQ0dX4W/4962Lo4tZf8Arm38qxPCpxbVs3f/AB6Tf9c2/lWL3NDzrx8u7wBoa9f9NP8AM1vfD1tmpxEE/wCpasPxxz4B0THa7/qa2PAjAXsL5/5YtXLWWqOqmvdZ3PhSQNpEbDPMkn/oZrODYvtQPXMzZ/OpvBr/APEki95ZP/QzVWM/6XfN281q5cev3aNMBfmbNDwQ21L33nHX/dFdXC+a5Dwe21b0HtP/AEFdLBJxXRQVqaOfEP8AeM01bIoqvG5xRWuhlc53XVzoOo+n2WXH/fJrzbQ222SnHVTXpesa/JJot7HHodmrPbuuQ+cAgjNeY6If9BTpgDissxWiZ6GCe53Pgpj/AMI3F/10f+dYHxby3h63Pb7WtbHgzWLq08OiCK1sJAs0hDSoS3JrN+IV3d63pMNjMLG2UXCyEwrgnH1rZNKimZSV6jscJo7f8VRpIH/PcfyNetqh3cd68htZEs/GGmm1dZGgnUgNyuff2r11fEOqlv8AVWA5zxApH4cVdDYzrPUuwo+OlWFjb+6aht9e1Xj/AI8h/wBu6/4VYbXtYCEJNbK3Y/Z04/Sugx1AxP8A3WpEjcH7jflSf29rGOby23eogT/CmHxBrCg7tTt1x/0yQf0qG0NJkskL4+4/5UixyDpGx/Cqb+KtRX72t2y/8BjH9Kgl8YXKrz4jgHrh0FK6GrnO+Lw6a1c5znapx+ArjfCZY+NH46x/1NdPrt9JqN/PeNdi7YgfvQc9K53wlEf+EuZzIVKqeD3rxZfFM9aPwwO0uOZ3zWF4450ZT/01St26YLI3TPH8hWJ40I/sMMCf9aoArmoL95E6Ky9xnhckdncapd+fhQszKB/ExzTb63mFz86IB91Qv6D607U45E1K5JVlPmMQCMZ5plipWQSSykZPJboK+2jJcqPkZRd2bunWQsrMbhvuZCPMz2HpWjpsbR23ztnc5YewrDS4ix82ooD35AqxBfWyjm/Q/wDAqHqSbbfepMGswapaAYa7T/vqlGrWP/P0p/GgDUHTpUqVjnVLH/n5P5U5dXscf69j/wAANAI05fvn6UsX3azP7Y0//nq//fBprazYYwJJP++aVh2NinxJuasFtZstv3pT/wABqa21qxUZPnfgKljRr3QKx4qgy5BrNvdctWc7VmP4VVOsW392X8qlIdzUlU7TWHq52y/8A/rT21e35/dvWdd3K3DsyAqPQ1M0VFnU/CJifHVpn+41e6jkn614J8IZMfEC0h6ny2ya96z8xx/eNfN5ouWqj6HLnekzhfjzcTWfgaKaCTY/2tBkda8SGoXN0FMs7uVOBmvZv2hSf+EDhHHN4leB283ktv8AvDHIzivYylfuEeVmj/fHtfwRlurmPVXn3SKpRQ/OM9cV6HcLwexxXH/Ay2uF8NXT3kMlvaTzCW2nUfNyACdn90+tdjqE2n2xPm6lM494CK9RbHmSMq6ZVD+Y+wHIDYzWT4uZIdCgj84tvkAyTgHHPStltS0JUIMlwSThXA/nXFfFTV0jOnR2sazRMGkD5/DH9amWwQKcZTBzMuK1NCa33SQ3DHEmduPWuGi1e42jbbJjsea6CxaW40EXCgLJGS3GelcGNWiO7CPVnX+BoWg18ocEc4/Oum8Z7QsYZgoz3rkvhhO11qZZzlgPyrb+L9w1npUc4Us3mjgfQ14v/MUmepvh2ZDNDj/XJVWVot/+sWuRl15mGDDIDj1qD+2pP7s3517ab7HlKK7no/h+3juLsDzBxU/iNI4JgrSjmvObTWLxmxCsob18win3GsXyczJMT/10JobfYdl3PYPCAge14m4HtW5eLH9lmCygkqwHGO1eH6N4m1KF8x2xlX0MpFXL3XdXvLlZ1haJV52LMcEd881k+fsWlF9TZ8fuYfh5o5bG6O7bP5mrXw21ezuZYlLiOZY2UY/irkfGPiCS/wBAjhk09YEMg2MHycioNJsZotLi1KzkZbmN+B03LWM4yerRtB20uexeEtU06LR445tQtklWSQOrPtYHeamspY5pbqaFldGdtrL91hmvMr/T4vEunNqGnW0A1WNSZogg/wBIA7/Wu38Cbv8AhF7VWUo3lgFcYCn0xXFjpp013OrBRcZM1dF1PTbFruO+vra1dpsqJXA4wK1Y/FHh1T82u6ePrMK8X+JMki62ojgV8x8nZu7muZWS4ZsLb4Pp5H/1q7cPTvSizixD/eM+mIvF3hf+LxDp3/f0UV84ILw4zA3H/TEf4UVt7Mxuj0K817UpIJVe9LArgqAOfxp+hc6bAepPWlkm3QshC/dOeKZoB/4l8Q7jFceYfCj0cDuGny6hJM9rb3UscQc7grEAZ/rWV4u1uSIG1t5WmlwFeQ9F/wDr1PeX81t59na4E8rkg9lHqT/Kud8QFYdLKIQfnBZj1J9TToxlUim9grTjTk7bmdDdmzvIbhY/NdH+UZ5LetXJdX8RTOzItwue3m9Kxo3Y3ELekgNdIbhlX72Dk8eldcIdzjnUKYuvFDDcGuPp51JnxI3zFpPxlNX0upc58w/nT/tUv/PQ1r7JGftWVYW8SRxYUAj1ZjRcJ4luYijyRgH68VeS4f8AjJNOF0wBAZgKXs0g9oznToeqFjmdQf8AdJpP7Hv+R9oXPtGa3Zbhm/iNRB2PenyRF7Rmz4Rt5bfRTDMxJ3nJK4FSeFxu8XL1OBmn+H/+Qa5PXear+G5li8ZxrniQlB9a8KdueaR7dN+5Fnb3mPPx9M1heNT/AMSE7e0y4ravCPtA47VieMf+QA/tKprlo/GjprfAziviq1pBp2nstqgn2J5kqjoMDg15xeXKSwFUUkk+leyat4dj1/w8YTNslbDqwHcDgGvJtU0y60u/e1vYmSVe3Yjsa+tg7pHy092ZAzn7tS243HG3FX1gjYbsVLHANoKjHNaqRlYqrFg5pwUCrRjwKZ5fNVcLEIWnKPapSmOn5U9IyegouIhxSFO9XFt2Ip32alzIdjPIqWGrDW5HbNN2bO1JsEQToD2FVzHz0q+y7hxUZipXGyiy8mq5ZCxHmBG9GrSeHHWs64tfMck+tFxHT/BkgfEa2O7d+7bmvfyw3H6n+deDfBu2Efj+2bGP3bd693f7p+pr5zNtaqPoMs/hHn/7QTZ8DQAf8/a14EenOBXv3xxTzvCNvGf+fpa8YOn55AY8j6HnpXq5W7UEebmetY+gfC90974S0lPFun3elXMVsiW95Aucx4+VuORx2rWhm1lovK0Txdp2qQf88Z9juv1Dc0aDqUR0q1ht2MUqQKvkSpkk45+U8E1S1exi1JszaPpEzD+NZTBIP++sCvUi00ebImupfEFlAZr7w9pTovV9mwH/ABrhPGkf2zUYZTZw20G3zFijjCqSfT1FdWNJ1G2t8QzahHDkDaLtZYwPTrXM+MZZ4760juJN5+z5UHqo+vepq7DgjCSziUKCikDr3rY0qPbp0kQX5TkAVkG7BGevPJ9aIpZdhaG7liznIHIrgrRckdlCSi9Tp/hL8ms3UfAII4re+NZb+wYsnP71f61zvwmXy9anDSFyzAlmrqPi9DNc6PHHBC80jSKQkaljgewrx3aOKVz1FrhmkeMkDjimNjPQVoT6LrW75dI1A46j7O3+FN/sHXm6aLqP/gM/+Fe261Pujx/ZVOzK9tIyuCvFWp7gvjcAaVfD/iDP/IF1HP8A17P/AIVL/wAI74jY4Gi6hn/r2f8Awo9tDuh+yn2JdOkx8zLgVekZvKcoP4Tg0un+HfEXlkHRdQP1gb/CtBPDviTyyp0PUCMHpAah1YfzDVKXY5XWGaXRrJeDiXBP4119onlaXHHgLtHHvkVi614P8VPpNvHb6FqmfN3EJAcitLw/4T8YRvun0rWHUpt2yRMcVhVlBtPmN4RlZqxHpyT2wivrZmDqx8xQevJ6V6hocvn2Am3b/NJfOO9cfp3hbxJHaqraJfh8nA8k9K7DSrWez0pba5jeGWNPmjYYZT9K87MJQlZo9DAc2qkcl4gbOoMQMdqpRjBB7+1XtXO6/Jx2qusfTAr0cO/3aPOxH8RkkLDPzGilCY7UVtdmNiSd8Rn155qTQziyQ4PbFUpXGCu7J5qx4eYNbhTkAYNcOYL3T1MD8TKOqlYr+4yV3EjJ/lXL+K5m/st/JfDbxyOa9btvG2g6TB9hl0GO4uY/vyPGCWP1pJ/ijo0Kb38OwqgI6xLisaOKqwp8qp3Lq4enOd3Ox4HaC5aaAvI8hDhsBTXVrb3kjErbzke0TH+lekn4waNz5ei2wbsfJUf0qvP8arbfldLiH0jFarF4l7UzJ4Wh1qHCxWV833bG7P0hb/Crdvo2ryt8um3mPeBv8K6ofGyTdhNNix2wBUifG/UB93T4R6fKKbxGK/kD2GG6zOeTw/rr8Jo983/bFv8ACnjwr4mf7uhX59/KNdA/xv1vHyWcf4CoW+NniNgdtrt9xUe3xnSCD2OFX2zIi8CeL5m/d6De/iuK0Yfhl43cDboM/wCLKP60H41eKsfJG1V5fjF4xlGFSTP0Ipe2xr+yh+zwi+0X5/D+reHLb7Jq9qbad8yKpIPy/hXM6U2PG+nN2Mtbtn4k1XxLAbnWCxkjOxVbrt//AF5rCtvk8daYFyAZ8fzrmSlzNz3OtOPKuXY765O66OM8CsXxeD/wj8npuSt2Vf3revSsjxiuPDc3++n865qPxo6avwM8ludY16xvJo7e7xGsh2+wz+tZOo3N7qV7599MZJWUfN0xxXq2rfD5JdBk12DUEh223nmOQZBOM9a8nTzJpRK4IJ5xX1NN+6j5ea1HeWQu0AAdqcoYKFqZVwDnmlETN0U4NWmZ2GKvFIUPpVmK2lY/dOKsx2rKSpU5quYLFKKEHnbzU0UI9KuRW0nZDTxbyf3DS5gsV1jAHSl2D0q0LabH3aUWcxwdhqeYdik0Y5GM1C0QzyM1qGxlz0+tKLKbB+QEetO4cpiGPa3SmMoya2302Rm6Co5tKm2jaD7nFLmHYxiF7ioZYlY8rWm2nTBsEVE9jMrfN+VO4Gp8LY/L8bWzdtpr2SSQAke9eS+CVi0/W47u4dUjVSSx7V0j+PtC+3G33zqudpmCZUH+dePjMLUr1bxR6+DxNOjStJ6kXxgZpdDs44wWdrkbVUElsegHNeb2Vze6HqqSyW5V42+aKRPvKexHvXvOnS6bKkN1azQXTnJik3A/kD0P1Fcr8SbEsbTW47ITC3L+cAuWGRw/uR1xXqYGm8PT5ZI87G1FWqc0di9p97Z61Z+asJtZ9odoWOJEyOpHYfXHFVbu41G0bEF0Qw6K/U+wP+NcbbXd1E9rfSCCzhtdwudQVtzX6EZCbe5HTtitPSfEMF3cpa6kI4YLwh9On35Vl/55ux6OPfFdFnc5dC/N4l1UMAI4VmH8X2fDfhg4rmvFX9oSLDqMs8kznKsX52j0Fd3FpMhBbGOflJ6fSqHje0NvoLM0SAhhwCMdaiUrjSPOGu90ZV+Dxip7C7YqyMc8etQXMKTZwNtUpVkt9pIPJ4qHuXE9H+E1wz6tP24HWvTNa8Vx+ETFrT24uCQYgu3OCe9eWfCRy+pStt2naCfcV0fxbkx4bidwSTICFHPFeJXpKeKsz2aM3ChdG+fj43bTB9fJFN/4X4ynjS1/78ivELdvOPyxtir8NujYLpXZ/Z1Hscv1+r3PYv8AhfU2eNJXPr5QoPx5vOo0yMH/AK5ivKI4LcH/AFRIp/kW5OPLH50vqFHsL67U7nqjfHbUQP8AjxUZ9EApT8edTZQBp6+3Arzmztbc/wDLPj3NTS2UBUuYxwDgZFL6jR7B9cqdzuZvjzqsRz/Z5XJ6gCn2nxz1q7ISK3QZ5JLDivNNTjj/ALOh+QAluxFRaJDC03Ee0hT3HNH1Gj2H9bq9z2C3+LHiKeJZo4Yju+6d1Tw69eeIrVtSvo0WU5QbfQHGfevO9OCQwKuVC8/hXbeH9o0ZCuNo3Hjp1rjxeHhSS5UdeErynJ8zOa1DP2xqISvFLev/AKW/HOTS28Mkv3Rj6130XaCOCsrzZKduKKsxWLjBaitbmVjnYZjIjZI3AHJq74eceSueSRSXNqouSF43r1FUbA6haSuPsqyIM7X8zH44xWOMpuolY7MJPklqWLu2abVJjzyRVXW9KWTTJQzemOfetWwsXujPcXU2JNwwI24xVLX7KAxm1R52JPzNv6VrQXLBKxjWfNNu5ylrpMbFFY5+YZww9a6VfD+mx52xIc9dzCqdvoNmrpnzPvDLF/euqGk2O1WEbE4/vGtbmdmYaaPpyg/uYh/wIU9dL0vj5YvzraGmWYP+oH4mrEem2a/8uyH8KTYWML7Lp6JtCxY9aVUsMfKqE/SuhFlbKQPs6Y+lSJZwbjtjT/vmp5gsc7HFZlg3lpx6CrJW1UbgnPpsrobe3jQlvKUHsdtWFjXGNi59dtQ5jUTk1kXcQmV4zjGKxLds+OtK2n7twCw9q7HXLOKaZSYznaeVOKydPtUs9YtnWMDdIAXYZP59q5KlPVs7KdXRROxl2+cT2zzWX4sUN4dn9AVP61p3DRiQ4ZRnPO4VmeK5EXw3PyH5X5QcknNeXSjLnR6VSS5Gcp4l1291PRY9FVvs1jFHsfZ96Yj19q5W10rdKhxgdxjpXRWunzyJ504wTzt9K0Le2WM/IB7g19GpWSPnXFts5+PQy2fkHNW4dFSNQcZFdBg4xtAFIEy+5unpT9oNRRkppagZwB6Uq6enQgY9cVr7MNntTlRQuSOMUucOVGTHpkYAPAFPXT0zwv6VohMAcdjU0YzgL0o5w5UZQ0+LtkE077FCPWtLZxt7etMKsgOaOcOUpfY42GOgo+xwgHCgVe20hUEcLRzMdiiLONT8vJNPS1jALbcDuDVrYMDDcdxTiuQWzj2pczCyM+exiPzD5T7Cq8ejpI6l5FjDk+WzL949wK0pSuN7E4FZc/i6Gwk/svWbWGaENvt3jba6j296akw5Ualv4V0qWJftDTu2edrBRWZ4g8DWRjaW2kyoB+Rkyw/3SCK2LXXtHv4w9vqSRnukwwalW/cTZt7i1kXHIL9K0jVSZEqUmecQWMn2aW10i2cXcQEjzzXHlizweWH95T9M12vhfxOurRNp800V3cQKqyzxD92xPTr1z61xHxXaVruPUFhjjAAV1ichZF7hsetcfba1aac00mlW9zDJNCY9rTgqhYcHgDp2rpXvK5zu8XY6j4n6XYaRqEXzOltcMSYVbJjb++q+n5VzL6tYW+i3mmWwuLpbnaVaZQqwMD95AMnPvn86x768u9QuPPvLiW5kxgO5zgVCI5G+4pNaqyIueleAfHuy2Gj6xcOMfLb3BGf+AtXVarcWktjL5txLOQh2RyABQccHg814zZ6Lqd0R5VpMR2wuOa7zQfDOuXFtDHqVx5UUYA2k5bA7Vy1l2Oim9NSG0spJsKEZh69q1v8AhHmktydoyMEA9K6mysLe2hVI16DFXFhXacdTXPKbNIxuZHhvTpNOmFxYskeQQyOMg1f122u9USOHUJYvIQ52xqRn05q7pkYEzDrgVPer8nNYNLm5nubqUuSxzY0WwQArbDA/2qf/AGTZ9fs45960nXPI4FIDk9a05mZWRQXSbP8A54rj8acul2QziBOnXJrRjHymm7Tvbindj5SOy061WPmFfbmrLafbCL/VD371LbkeX15AqY8Y+lHMOyMbUrG1MUC+QuMntVOOwhtp1lWBR2xiti8/494+hG/n2pII1k/dtyGyM+lS2w5Sxp9tZva7vJQjPPHeqscd5b+dHZ6hNCjsfk4ZVGabp0rW94Y2yYz8r/WrispDkHjccH8azn72jNINwd0O0ixiaJnm3Sybj87f4VprGuBwMdjjFQ6QDsbdjG/irmMrVp6ESbuRdOOtFSbe2cGimSc5cf6voPrVWM/OO/8AWrUx/ct/u1mGWQEYbHXtWkkUmaNvcCCOZiOp4qhErSPPIzY9j3pXdiWye47UkjsI2xjp6VKAkjHI6dRu4rbiuofLOZAO2KwIWPzHJ5Jq3CoMgBHFUwNhWVhy4b05qZWXPXPHSstoY85wc/U1ZjRcd+n941DAuSTLwBikW5UHoW9RinQW8TNypPA/iNTvGi5ULwKhjsRte7Y0H2d+TxzxS/bX2l/Jxjgc06NFI5zx05qxDDGcgoD0qRoz53kkCsyqOOBmqkixmeMdeecnvWjq6LGVKKAcVkOoLRseTvosDNTECn5kjxjpjNV74QtA5jVd27jjHFI/9KLgAxAEZ470lHUpy0M9/LUH1+tQoY+5INNdR8/1pj9D9a6LGNy223P3gTSBhk9agRRvP0qUKOOvX1pWF1Hk5xjFORtznoq/xGmsoJ6d6dGABjtRYY4yHeZPbBPt9KerKAGJ69hUeMHjikTqaLAOLj7vP+ND/KRwRR3jHbbT15XJ5OBRYCMlc8UgOW2haSQnaP8AeP8AKnqx80D6UWAQ8YO05zjPalLDH+rP4USE7tuTjPTPFM3Ngc9/8aLAPnWMjKwkAqM5bqf6VynijwvpuqSmSaOSCTGNymuqIGDx3FEscbHDKD0p35RtHlkvgPVIW/0PVPl7B/So08L+Loidktq4B/vEGvVLlVXIUYAPFRxqpXOOatVWZch5lN4W8UXEQS4jtgj9zMxpsPw+u96m4uoFHogzXp8iKMYGPlqEovp6d/aq9pKwuRHI2PgfSYWHnLJO3+0do/Stq30jSrdVEWn24C9MLkk/WthVVUwvAKc8+1V3jQr92pcn1DlsNgX5/KGAB0CjAq7t2RDCjPenWcaZY45+tWp408ocdvWobuUjPR2OcEE96f5z7MKAOOSepqTyYwfuikMaEnK5pWLQ6zkbziVOB3HrVi+ZmKljgDtimWEcZkXKj7pqfUI0CAhR92s3uWUyNw7fhS7AyjJxk9QB2pqKvHHY0RgZIwMYP9KZBIiKV2+Y2CfQGlCx+Zw/OPSnRKoPCgcelAAyOB900XAdFEn8MozU5jixtL8d6S2RPLPyg8DtVnYmxBtGPpQUZrpApJaQKp68dafbxWzH93IW74zTtRRfLQ7Rn/69JZKvmrx2NFtBolNtHyQc+xqo6rswCOOnJrVjAx0FU3UbZuOnT25qRjtM3eSNx43VbJbOdzYqOzA8g8fxVdAGw8d6pIhlf5vvc5+lFWD06n86Kqwj/9k="/>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pic>
        <p:nvPicPr>
          <p:cNvPr id="7" name="Bilde 5" descr="Et bilde som inneholder person, innendørs, kvinne, sitter&#10;&#10;Beskrivelse som er generert med svært høy visshet">
            <a:extLst>
              <a:ext uri="{FF2B5EF4-FFF2-40B4-BE49-F238E27FC236}">
                <a16:creationId xmlns:a16="http://schemas.microsoft.com/office/drawing/2014/main" id="{2844F0FD-C079-4B8E-95BD-53F051152B21}"/>
              </a:ext>
            </a:extLst>
          </p:cNvPr>
          <p:cNvPicPr>
            <a:picLocks noChangeAspect="1"/>
          </p:cNvPicPr>
          <p:nvPr/>
        </p:nvPicPr>
        <p:blipFill rotWithShape="1">
          <a:blip r:embed="rId2"/>
          <a:srcRect t="367" b="367"/>
          <a:stretch/>
        </p:blipFill>
        <p:spPr>
          <a:xfrm>
            <a:off x="2972858" y="160337"/>
            <a:ext cx="5695950" cy="4533900"/>
          </a:xfrm>
          <a:prstGeom prst="rect">
            <a:avLst/>
          </a:prstGeom>
        </p:spPr>
      </p:pic>
    </p:spTree>
    <p:extLst>
      <p:ext uri="{BB962C8B-B14F-4D97-AF65-F5344CB8AC3E}">
        <p14:creationId xmlns:p14="http://schemas.microsoft.com/office/powerpoint/2010/main" val="145568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90D33E5-EF62-44BA-BA1C-ED6ECDA22E34}"/>
              </a:ext>
            </a:extLst>
          </p:cNvPr>
          <p:cNvSpPr>
            <a:spLocks noGrp="1"/>
          </p:cNvSpPr>
          <p:nvPr>
            <p:ph type="title"/>
          </p:nvPr>
        </p:nvSpPr>
        <p:spPr>
          <a:xfrm>
            <a:off x="838200" y="365125"/>
            <a:ext cx="10515600" cy="1325563"/>
          </a:xfrm>
        </p:spPr>
        <p:txBody>
          <a:bodyPr/>
          <a:lstStyle/>
          <a:p>
            <a:r>
              <a:rPr lang="en-US" dirty="0" err="1">
                <a:cs typeface="Arial"/>
              </a:rPr>
              <a:t>Foreldrenes</a:t>
            </a:r>
            <a:r>
              <a:rPr lang="en-US" dirty="0">
                <a:cs typeface="Arial"/>
              </a:rPr>
              <a:t> </a:t>
            </a:r>
            <a:r>
              <a:rPr lang="en-US" dirty="0" err="1">
                <a:cs typeface="Arial"/>
              </a:rPr>
              <a:t>anbefaling</a:t>
            </a:r>
            <a:r>
              <a:rPr lang="en-US" dirty="0">
                <a:cs typeface="Arial"/>
              </a:rPr>
              <a:t> </a:t>
            </a:r>
            <a:endParaRPr lang="en-US" dirty="0"/>
          </a:p>
        </p:txBody>
      </p:sp>
      <p:pic>
        <p:nvPicPr>
          <p:cNvPr id="3" name="Bilde 3" descr="Et bilde som inneholder tekst&#10;&#10;Automatisk generert beskrivelse">
            <a:extLst>
              <a:ext uri="{FF2B5EF4-FFF2-40B4-BE49-F238E27FC236}">
                <a16:creationId xmlns:a16="http://schemas.microsoft.com/office/drawing/2014/main" id="{E6A82A9C-42C6-467D-A367-70783A8FE9F5}"/>
              </a:ext>
            </a:extLst>
          </p:cNvPr>
          <p:cNvPicPr>
            <a:picLocks noChangeAspect="1"/>
          </p:cNvPicPr>
          <p:nvPr/>
        </p:nvPicPr>
        <p:blipFill>
          <a:blip r:embed="rId3"/>
          <a:stretch>
            <a:fillRect/>
          </a:stretch>
        </p:blipFill>
        <p:spPr>
          <a:xfrm>
            <a:off x="838200" y="2069053"/>
            <a:ext cx="10515600" cy="3864481"/>
          </a:xfrm>
          <a:prstGeom prst="rect">
            <a:avLst/>
          </a:prstGeom>
          <a:noFill/>
        </p:spPr>
      </p:pic>
    </p:spTree>
    <p:extLst>
      <p:ext uri="{BB962C8B-B14F-4D97-AF65-F5344CB8AC3E}">
        <p14:creationId xmlns:p14="http://schemas.microsoft.com/office/powerpoint/2010/main" val="1070921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989E236-C954-4671-95EE-D09E984008BD}"/>
              </a:ext>
            </a:extLst>
          </p:cNvPr>
          <p:cNvSpPr>
            <a:spLocks noGrp="1"/>
          </p:cNvSpPr>
          <p:nvPr>
            <p:ph type="title"/>
          </p:nvPr>
        </p:nvSpPr>
        <p:spPr/>
        <p:txBody>
          <a:bodyPr/>
          <a:lstStyle/>
          <a:p>
            <a:r>
              <a:rPr lang="nb-NO" dirty="0"/>
              <a:t>Veien videre</a:t>
            </a:r>
          </a:p>
        </p:txBody>
      </p:sp>
      <p:sp>
        <p:nvSpPr>
          <p:cNvPr id="3" name="Plassholder for tekst 2">
            <a:extLst>
              <a:ext uri="{FF2B5EF4-FFF2-40B4-BE49-F238E27FC236}">
                <a16:creationId xmlns:a16="http://schemas.microsoft.com/office/drawing/2014/main" id="{D37EAA95-EE14-4D40-ADFD-6B6CA7C911F5}"/>
              </a:ext>
            </a:extLst>
          </p:cNvPr>
          <p:cNvSpPr>
            <a:spLocks noGrp="1"/>
          </p:cNvSpPr>
          <p:nvPr>
            <p:ph type="body" idx="1"/>
          </p:nvPr>
        </p:nvSpPr>
        <p:spPr>
          <a:xfrm>
            <a:off x="839787" y="1681163"/>
            <a:ext cx="9479869" cy="2577328"/>
          </a:xfrm>
        </p:spPr>
        <p:txBody>
          <a:bodyPr>
            <a:normAutofit/>
          </a:bodyPr>
          <a:lstStyle/>
          <a:p>
            <a:r>
              <a:rPr lang="nb-NO" dirty="0"/>
              <a:t>Både barnehagene og helsesykepleierne har en positiv opplevelse av pilotprosjektet, og at dette oppleves som tidlig innsats, godt tverrfaglig samarbeid og BTI modellen i praksis!</a:t>
            </a:r>
          </a:p>
          <a:p>
            <a:r>
              <a:rPr lang="nb-NO" dirty="0"/>
              <a:t>Vi skal videreføre pilotprosjektet høsten 2022 for å få et bredere erfaringsgrunnlag</a:t>
            </a:r>
          </a:p>
        </p:txBody>
      </p:sp>
    </p:spTree>
    <p:extLst>
      <p:ext uri="{BB962C8B-B14F-4D97-AF65-F5344CB8AC3E}">
        <p14:creationId xmlns:p14="http://schemas.microsoft.com/office/powerpoint/2010/main" val="1953085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Mål</a:t>
            </a:r>
            <a:r>
              <a:rPr lang="nb-NO" dirty="0">
                <a:sym typeface="Wingdings" panose="05000000000000000000" pitchFamily="2" charset="2"/>
              </a:rPr>
              <a:t> for piloten – hvorfor gjør vi dette?  </a:t>
            </a:r>
            <a:endParaRPr lang="nb-NO" dirty="0">
              <a:solidFill>
                <a:schemeClr val="bg2">
                  <a:lumMod val="90000"/>
                </a:schemeClr>
              </a:solidFill>
            </a:endParaRPr>
          </a:p>
        </p:txBody>
      </p:sp>
      <p:sp>
        <p:nvSpPr>
          <p:cNvPr id="3" name="Plassholder for innhold 2"/>
          <p:cNvSpPr>
            <a:spLocks noGrp="1"/>
          </p:cNvSpPr>
          <p:nvPr>
            <p:ph idx="1"/>
          </p:nvPr>
        </p:nvSpPr>
        <p:spPr/>
        <p:txBody>
          <a:bodyPr>
            <a:normAutofit/>
          </a:bodyPr>
          <a:lstStyle/>
          <a:p>
            <a:r>
              <a:rPr lang="nb-NO" b="1" dirty="0"/>
              <a:t>Økt utbytte av 4-års undersøkelsen: </a:t>
            </a:r>
          </a:p>
          <a:p>
            <a:pPr lvl="1"/>
            <a:r>
              <a:rPr lang="nb-NO" dirty="0"/>
              <a:t>Barn med ulike risikofaktorer blir fanget opp tidlig. </a:t>
            </a:r>
          </a:p>
          <a:p>
            <a:pPr lvl="1"/>
            <a:r>
              <a:rPr lang="nb-NO" dirty="0"/>
              <a:t>Foreldre med ulike risikofaktorer får hjelp tidlig</a:t>
            </a:r>
          </a:p>
          <a:p>
            <a:pPr lvl="1"/>
            <a:r>
              <a:rPr lang="nb-NO" dirty="0"/>
              <a:t>Medarbeidere ser barna i sosialt samspill og i trygge omgivelser. Utnytte fordel å samarbeide med andre fagkompetanser, at flere ser de samme barna. </a:t>
            </a:r>
          </a:p>
          <a:p>
            <a:r>
              <a:rPr lang="nb-NO" b="1" dirty="0"/>
              <a:t>Tidlig innsats: </a:t>
            </a:r>
            <a:r>
              <a:rPr lang="nb-NO" dirty="0"/>
              <a:t>Ønsker å redusere antall barn med henvisning, ved at de og foresatte får mer adekvat hjelp tidlig</a:t>
            </a:r>
          </a:p>
          <a:p>
            <a:r>
              <a:rPr lang="nb-NO" b="1" dirty="0"/>
              <a:t>Kommunens fagkompetanse utnyttes best mulig: </a:t>
            </a:r>
            <a:r>
              <a:rPr lang="nb-NO" dirty="0"/>
              <a:t>Vi drar nytte av kompetanse på tvers av tjenestene</a:t>
            </a:r>
          </a:p>
        </p:txBody>
      </p:sp>
    </p:spTree>
    <p:extLst>
      <p:ext uri="{BB962C8B-B14F-4D97-AF65-F5344CB8AC3E}">
        <p14:creationId xmlns:p14="http://schemas.microsoft.com/office/powerpoint/2010/main" val="729571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9011"/>
            <a:ext cx="4642338" cy="4642338"/>
          </a:xfrm>
          <a:prstGeom prst="rect">
            <a:avLst/>
          </a:prstGeom>
        </p:spPr>
      </p:pic>
      <p:sp>
        <p:nvSpPr>
          <p:cNvPr id="2" name="Tittel 1"/>
          <p:cNvSpPr>
            <a:spLocks noGrp="1"/>
          </p:cNvSpPr>
          <p:nvPr>
            <p:ph type="title"/>
          </p:nvPr>
        </p:nvSpPr>
        <p:spPr>
          <a:xfrm>
            <a:off x="485503" y="339635"/>
            <a:ext cx="11159308" cy="300446"/>
          </a:xfrm>
          <a:solidFill>
            <a:schemeClr val="bg1"/>
          </a:solidFill>
        </p:spPr>
        <p:txBody>
          <a:bodyPr>
            <a:normAutofit fontScale="90000"/>
          </a:bodyPr>
          <a:lstStyle/>
          <a:p>
            <a:r>
              <a:rPr lang="nb-NO" dirty="0"/>
              <a:t>Hva ønsker vi at piloten fører til? </a:t>
            </a:r>
          </a:p>
        </p:txBody>
      </p:sp>
      <p:sp>
        <p:nvSpPr>
          <p:cNvPr id="3" name="Plassholder for innhold 2"/>
          <p:cNvSpPr>
            <a:spLocks noGrp="1"/>
          </p:cNvSpPr>
          <p:nvPr>
            <p:ph idx="1"/>
          </p:nvPr>
        </p:nvSpPr>
        <p:spPr>
          <a:xfrm>
            <a:off x="772718" y="851741"/>
            <a:ext cx="6665574" cy="520504"/>
          </a:xfrm>
        </p:spPr>
        <p:txBody>
          <a:bodyPr>
            <a:normAutofit fontScale="25000" lnSpcReduction="20000"/>
          </a:bodyPr>
          <a:lstStyle/>
          <a:p>
            <a:pPr marL="0" indent="0">
              <a:buNone/>
            </a:pPr>
            <a:r>
              <a:rPr lang="nb-NO" sz="9600" dirty="0"/>
              <a:t>	</a:t>
            </a:r>
            <a:r>
              <a:rPr lang="nb-NO" dirty="0"/>
              <a:t>	     </a:t>
            </a:r>
          </a:p>
          <a:p>
            <a:pPr marL="0" indent="0">
              <a:buNone/>
            </a:pPr>
            <a:r>
              <a:rPr lang="nb-NO" sz="1800" dirty="0"/>
              <a:t>                              </a:t>
            </a:r>
          </a:p>
          <a:p>
            <a:pPr marL="0" indent="0">
              <a:buNone/>
            </a:pPr>
            <a:endParaRPr lang="nb-NO" sz="1800" dirty="0"/>
          </a:p>
          <a:p>
            <a:pPr marL="0" indent="0">
              <a:buNone/>
            </a:pPr>
            <a:r>
              <a:rPr lang="nb-NO" sz="1800" dirty="0"/>
              <a:t>		</a:t>
            </a:r>
          </a:p>
          <a:p>
            <a:pPr marL="0" indent="0">
              <a:buNone/>
            </a:pPr>
            <a:r>
              <a:rPr lang="nb-NO" sz="1800" dirty="0"/>
              <a:t>			</a:t>
            </a:r>
          </a:p>
          <a:p>
            <a:pPr marL="0" indent="0">
              <a:buNone/>
            </a:pPr>
            <a:endParaRPr lang="nb-NO" sz="1800" dirty="0"/>
          </a:p>
          <a:p>
            <a:pPr marL="0" indent="0">
              <a:buNone/>
            </a:pPr>
            <a:r>
              <a:rPr lang="nb-NO" sz="1800" dirty="0"/>
              <a:t>		    </a:t>
            </a:r>
          </a:p>
          <a:p>
            <a:pPr marL="0" indent="0">
              <a:buNone/>
            </a:pPr>
            <a:r>
              <a:rPr lang="nb-NO" sz="1800" dirty="0"/>
              <a:t>						</a:t>
            </a:r>
          </a:p>
          <a:p>
            <a:pPr marL="0" indent="0">
              <a:buNone/>
            </a:pPr>
            <a:endParaRPr lang="nb-NO" dirty="0"/>
          </a:p>
          <a:p>
            <a:pPr marL="0" indent="0">
              <a:buNone/>
            </a:pPr>
            <a:endParaRPr lang="nb-NO" dirty="0"/>
          </a:p>
        </p:txBody>
      </p:sp>
      <p:sp>
        <p:nvSpPr>
          <p:cNvPr id="5" name="TekstSylinder 4"/>
          <p:cNvSpPr txBox="1"/>
          <p:nvPr/>
        </p:nvSpPr>
        <p:spPr>
          <a:xfrm>
            <a:off x="3816866" y="2845947"/>
            <a:ext cx="6975181" cy="1200329"/>
          </a:xfrm>
          <a:prstGeom prst="rect">
            <a:avLst/>
          </a:prstGeom>
          <a:solidFill>
            <a:schemeClr val="accent6">
              <a:lumMod val="20000"/>
              <a:lumOff val="80000"/>
            </a:schemeClr>
          </a:solidFill>
        </p:spPr>
        <p:txBody>
          <a:bodyPr wrap="square" lIns="91440" tIns="45720" rIns="91440" bIns="45720" rtlCol="0" anchor="t">
            <a:spAutoFit/>
          </a:bodyPr>
          <a:lstStyle/>
          <a:p>
            <a:r>
              <a:rPr lang="nb-NO" dirty="0"/>
              <a:t>Foreldrene opplever……..</a:t>
            </a:r>
          </a:p>
          <a:p>
            <a:pPr marL="285750" indent="-285750">
              <a:buFont typeface="Arial" panose="020B0604020202020204" pitchFamily="34" charset="0"/>
              <a:buChar char="•"/>
            </a:pPr>
            <a:r>
              <a:rPr lang="nb-NO" dirty="0"/>
              <a:t>Trygghet for barnet som er i kjente omgivelser</a:t>
            </a:r>
          </a:p>
          <a:p>
            <a:pPr marL="285750" indent="-285750">
              <a:buFont typeface="Arial" panose="020B0604020202020204" pitchFamily="34" charset="0"/>
              <a:buChar char="•"/>
            </a:pPr>
            <a:r>
              <a:rPr lang="nb-NO" dirty="0"/>
              <a:t>Det er lettere å snakke med fagpersoner når barna kan leke med andre barn</a:t>
            </a:r>
          </a:p>
        </p:txBody>
      </p:sp>
      <p:sp>
        <p:nvSpPr>
          <p:cNvPr id="6" name="TekstSylinder 5"/>
          <p:cNvSpPr txBox="1"/>
          <p:nvPr/>
        </p:nvSpPr>
        <p:spPr>
          <a:xfrm>
            <a:off x="3359207" y="1004350"/>
            <a:ext cx="6327054" cy="1477328"/>
          </a:xfrm>
          <a:prstGeom prst="rect">
            <a:avLst/>
          </a:prstGeom>
          <a:solidFill>
            <a:schemeClr val="accent4">
              <a:lumMod val="20000"/>
              <a:lumOff val="80000"/>
            </a:schemeClr>
          </a:solidFill>
        </p:spPr>
        <p:txBody>
          <a:bodyPr wrap="square" rtlCol="0">
            <a:spAutoFit/>
          </a:bodyPr>
          <a:lstStyle/>
          <a:p>
            <a:r>
              <a:rPr lang="nb-NO" dirty="0"/>
              <a:t>Barna opplever </a:t>
            </a:r>
          </a:p>
          <a:p>
            <a:pPr marL="285750" indent="-285750">
              <a:buFont typeface="Arial" panose="020B0604020202020204" pitchFamily="34" charset="0"/>
              <a:buChar char="•"/>
            </a:pPr>
            <a:r>
              <a:rPr lang="nb-NO" dirty="0"/>
              <a:t>Mulighet til å vise seg fram i en arena hvor det er trygt</a:t>
            </a:r>
          </a:p>
          <a:p>
            <a:pPr marL="285750" indent="-285750">
              <a:buFont typeface="Arial" panose="020B0604020202020204" pitchFamily="34" charset="0"/>
              <a:buChar char="•"/>
            </a:pPr>
            <a:r>
              <a:rPr lang="nb-NO" dirty="0"/>
              <a:t>Kjente omgivelser </a:t>
            </a:r>
          </a:p>
          <a:p>
            <a:pPr marL="285750" indent="-285750">
              <a:buFont typeface="Arial" panose="020B0604020202020204" pitchFamily="34" charset="0"/>
              <a:buChar char="•"/>
            </a:pPr>
            <a:r>
              <a:rPr lang="nb-NO" dirty="0"/>
              <a:t>Pauser i undersøkelsen hvis de blir slitne. Slipper å måtte kalles inn til ny 4-års kontroll</a:t>
            </a:r>
          </a:p>
        </p:txBody>
      </p:sp>
      <p:sp>
        <p:nvSpPr>
          <p:cNvPr id="8" name="TekstSylinder 7"/>
          <p:cNvSpPr txBox="1"/>
          <p:nvPr/>
        </p:nvSpPr>
        <p:spPr>
          <a:xfrm>
            <a:off x="3274147" y="4745953"/>
            <a:ext cx="8051688" cy="1477328"/>
          </a:xfrm>
          <a:prstGeom prst="rect">
            <a:avLst/>
          </a:prstGeom>
          <a:solidFill>
            <a:schemeClr val="accent3">
              <a:lumMod val="20000"/>
              <a:lumOff val="80000"/>
            </a:schemeClr>
          </a:solidFill>
        </p:spPr>
        <p:txBody>
          <a:bodyPr wrap="square" rtlCol="0">
            <a:spAutoFit/>
          </a:bodyPr>
          <a:lstStyle/>
          <a:p>
            <a:r>
              <a:rPr lang="nb-NO" dirty="0"/>
              <a:t>Medarbeidere forteller om piloten at vi får</a:t>
            </a:r>
          </a:p>
          <a:p>
            <a:pPr marL="285750" indent="-285750">
              <a:buFont typeface="Arial" panose="020B0604020202020204" pitchFamily="34" charset="0"/>
              <a:buChar char="•"/>
            </a:pPr>
            <a:r>
              <a:rPr lang="nb-NO" dirty="0"/>
              <a:t>Mer helhetlig tilnærming til barnet, bedre overblikk. Ser barnas samspill med andre barn. </a:t>
            </a:r>
          </a:p>
          <a:p>
            <a:pPr marL="285750" indent="-285750">
              <a:buFont typeface="Arial" panose="020B0604020202020204" pitchFamily="34" charset="0"/>
              <a:buChar char="•"/>
            </a:pPr>
            <a:r>
              <a:rPr lang="nb-NO" dirty="0"/>
              <a:t>Bedre tverrfaglig samarbeid, tidlig inn ved problemer</a:t>
            </a:r>
          </a:p>
          <a:p>
            <a:pPr marL="285750" indent="-285750">
              <a:buFont typeface="Arial" panose="020B0604020202020204" pitchFamily="34" charset="0"/>
              <a:buChar char="•"/>
            </a:pPr>
            <a:r>
              <a:rPr lang="nb-NO" dirty="0"/>
              <a:t>Mulighet til å snakke med foreldrene alene fordi barna leker med de andre</a:t>
            </a:r>
          </a:p>
        </p:txBody>
      </p:sp>
    </p:spTree>
    <p:extLst>
      <p:ext uri="{BB962C8B-B14F-4D97-AF65-F5344CB8AC3E}">
        <p14:creationId xmlns:p14="http://schemas.microsoft.com/office/powerpoint/2010/main" val="42444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0B7E905-B3DF-4F7D-9BE8-CBF70E082A2B}"/>
              </a:ext>
            </a:extLst>
          </p:cNvPr>
          <p:cNvSpPr>
            <a:spLocks noGrp="1"/>
          </p:cNvSpPr>
          <p:nvPr>
            <p:ph type="title"/>
          </p:nvPr>
        </p:nvSpPr>
        <p:spPr>
          <a:xfrm>
            <a:off x="77551" y="-57286"/>
            <a:ext cx="10515600" cy="1325563"/>
          </a:xfrm>
        </p:spPr>
        <p:txBody>
          <a:bodyPr>
            <a:normAutofit/>
          </a:bodyPr>
          <a:lstStyle/>
          <a:p>
            <a:r>
              <a:rPr lang="nb-NO" sz="2800" dirty="0"/>
              <a:t>Barneperspektivet....</a:t>
            </a:r>
            <a:br>
              <a:rPr lang="nb-NO" dirty="0"/>
            </a:br>
            <a:endParaRPr lang="nb-NO" dirty="0"/>
          </a:p>
        </p:txBody>
      </p:sp>
      <p:pic>
        <p:nvPicPr>
          <p:cNvPr id="4" name="Bilde 4" descr="Et bilde som inneholder gress&#10;&#10;Automatisk generert beskrivelse">
            <a:extLst>
              <a:ext uri="{FF2B5EF4-FFF2-40B4-BE49-F238E27FC236}">
                <a16:creationId xmlns:a16="http://schemas.microsoft.com/office/drawing/2014/main" id="{85B01291-5B45-474F-A0E7-3D84B3A90C43}"/>
              </a:ext>
            </a:extLst>
          </p:cNvPr>
          <p:cNvPicPr>
            <a:picLocks noChangeAspect="1"/>
          </p:cNvPicPr>
          <p:nvPr/>
        </p:nvPicPr>
        <p:blipFill>
          <a:blip r:embed="rId2"/>
          <a:stretch>
            <a:fillRect/>
          </a:stretch>
        </p:blipFill>
        <p:spPr>
          <a:xfrm>
            <a:off x="7728779" y="4343400"/>
            <a:ext cx="4385670" cy="2432737"/>
          </a:xfrm>
          <a:prstGeom prst="rect">
            <a:avLst/>
          </a:prstGeom>
        </p:spPr>
      </p:pic>
      <p:sp>
        <p:nvSpPr>
          <p:cNvPr id="3" name="TekstSylinder 2">
            <a:extLst>
              <a:ext uri="{FF2B5EF4-FFF2-40B4-BE49-F238E27FC236}">
                <a16:creationId xmlns:a16="http://schemas.microsoft.com/office/drawing/2014/main" id="{BF5F04DF-2107-4DB1-BF20-E3C72DD1A9D3}"/>
              </a:ext>
            </a:extLst>
          </p:cNvPr>
          <p:cNvSpPr txBox="1"/>
          <p:nvPr/>
        </p:nvSpPr>
        <p:spPr>
          <a:xfrm>
            <a:off x="86622" y="498083"/>
            <a:ext cx="11744096"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b-NO" b="1" dirty="0"/>
              <a:t>Tenk</a:t>
            </a:r>
            <a:r>
              <a:rPr lang="nb-NO" b="1" dirty="0">
                <a:ea typeface="+mn-lt"/>
                <a:cs typeface="+mn-lt"/>
              </a:rPr>
              <a:t> deg at du heter Sarah, du er fra Syria og du er akkurat er blitt 4 år!</a:t>
            </a:r>
            <a:r>
              <a:rPr lang="nb-NO" dirty="0">
                <a:ea typeface="+mn-lt"/>
                <a:cs typeface="+mn-lt"/>
              </a:rPr>
              <a:t> </a:t>
            </a:r>
            <a:endParaRPr lang="nb-NO" dirty="0">
              <a:cs typeface="Arial"/>
            </a:endParaRPr>
          </a:p>
          <a:p>
            <a:r>
              <a:rPr lang="nb-NO" sz="1600" dirty="0">
                <a:ea typeface="+mn-lt"/>
                <a:cs typeface="+mn-lt"/>
              </a:rPr>
              <a:t>Du kan stå på et bein i flere sekunder, og kan hinke helt fra bilen og bort til døra hjemme. Du kan klippe etter en strek, og du kan neste sykle alene på tohjuls sykkel – uten støttehjul. Du kan gå opp og ned trappa uten å holde deg i rekkverket! Du er kjempe nysgjerrig og stiller sikkert 1000 spørsmål hver dag! Du kan kjempemasse ting hjemme, men du er litt sjenert, og får ikke alltid til like mange ting når du er sammen med mennesker som du ikke kjenner og som du ikke er trygg på. Du har aldri vært på 4 års kontroll før, og har ikke møtt menneskene på helsestasjonen siden du var 2 år. Mammaen din forteller at du skal på sånn kontroll hos en helsykepleier, og at du skal vise frem alt du kan – og det er jo veldig mye! Du gruer deg litt….for du kjenner jo ikke den helsesykepleieren. Også snakker du ikke så godt norsk, for du har bare bodd i Norge i litt over et år. </a:t>
            </a:r>
            <a:endParaRPr lang="nb-NO" sz="1600" dirty="0">
              <a:cs typeface="Arial"/>
            </a:endParaRPr>
          </a:p>
          <a:p>
            <a:r>
              <a:rPr lang="nb-NO" sz="1600" dirty="0">
                <a:ea typeface="+mn-lt"/>
                <a:cs typeface="+mn-lt"/>
              </a:rPr>
              <a:t>Så sier mamma at kontrollen skal være i barnehagen sammen med de andre vennene dine – og du blir jo kjempeglad! Vennene dine skal gjøre akkurat det samme som deg, og dere kan gjøre det sammen. Og Mona, som er pedagogisk leder på din avdeling skal også være med, og hun vet faktisk allerede på forhånd hva som skal skje. Mona kjenner deg godt, og forstår nesten alltid hva du sier. Det gjør vennene dine også. Mona viser deg masse ting du skal gjøre på kontrollen, blant annet hvordan du skal ha høretelefoner på ørene og at du skal peke der lyden kommer. </a:t>
            </a:r>
            <a:endParaRPr lang="nb-NO" sz="1600" dirty="0">
              <a:cs typeface="Arial"/>
            </a:endParaRPr>
          </a:p>
          <a:p>
            <a:r>
              <a:rPr lang="nb-NO" sz="1600" dirty="0">
                <a:ea typeface="+mn-lt"/>
                <a:cs typeface="+mn-lt"/>
              </a:rPr>
              <a:t>Helsesykepleieren kommer til barnehagen og er veldig nysgjerrig på hvordan du har det. Du får vise henne rundt sammen med vennene dine. Det er jo ikke skummelt i det hele tatt! Hun måler og veier alle barna. Sigurd vil ikke ta av seg klærne sine, og da får han ha klærne på. Og du klarer ikke helt å svare på norsk på alle spørsmålene, og skjønner ikke helt alle oppgavene, men da hjelper vennene dine deg. Og Mona forteller at du forstår egentlig nesten alt, </a:t>
            </a:r>
          </a:p>
          <a:p>
            <a:r>
              <a:rPr lang="nb-NO" sz="1600" dirty="0">
                <a:ea typeface="+mn-lt"/>
                <a:cs typeface="+mn-lt"/>
              </a:rPr>
              <a:t>men at du bare ikke har lært deg alle ordene enda. Og du klarer å peke der du hører </a:t>
            </a:r>
          </a:p>
          <a:p>
            <a:r>
              <a:rPr lang="nb-NO" sz="1600" dirty="0">
                <a:ea typeface="+mn-lt"/>
                <a:cs typeface="+mn-lt"/>
              </a:rPr>
              <a:t>lyden i de rare høretelefonene…. </a:t>
            </a:r>
          </a:p>
          <a:p>
            <a:r>
              <a:rPr lang="nb-NO" sz="1600" dirty="0">
                <a:ea typeface="+mn-lt"/>
                <a:cs typeface="+mn-lt"/>
              </a:rPr>
              <a:t>Når du og vennene dine er ferdig med kontrollen, </a:t>
            </a:r>
            <a:endParaRPr lang="nb-NO" dirty="0"/>
          </a:p>
          <a:p>
            <a:r>
              <a:rPr lang="nb-NO" sz="1600" dirty="0">
                <a:ea typeface="+mn-lt"/>
                <a:cs typeface="+mn-lt"/>
              </a:rPr>
              <a:t>skal mamma og pappa snakke med helsesykepleieren, og du kan gjøre det du liker</a:t>
            </a:r>
          </a:p>
          <a:p>
            <a:r>
              <a:rPr lang="nb-NO" sz="1600" dirty="0">
                <a:ea typeface="+mn-lt"/>
                <a:cs typeface="+mn-lt"/>
              </a:rPr>
              <a:t>            aller best; </a:t>
            </a:r>
            <a:r>
              <a:rPr lang="nb-NO" sz="1600" b="1" dirty="0">
                <a:ea typeface="+mn-lt"/>
                <a:cs typeface="+mn-lt"/>
              </a:rPr>
              <a:t>ut å leke med vennene dine!</a:t>
            </a:r>
            <a:r>
              <a:rPr lang="nb-NO" sz="1600" dirty="0">
                <a:ea typeface="+mn-lt"/>
                <a:cs typeface="+mn-lt"/>
              </a:rPr>
              <a:t> </a:t>
            </a:r>
            <a:endParaRPr lang="nb-NO" sz="1600">
              <a:cs typeface="Arial"/>
            </a:endParaRPr>
          </a:p>
        </p:txBody>
      </p:sp>
    </p:spTree>
    <p:extLst>
      <p:ext uri="{BB962C8B-B14F-4D97-AF65-F5344CB8AC3E}">
        <p14:creationId xmlns:p14="http://schemas.microsoft.com/office/powerpoint/2010/main" val="294037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e 4" descr="Et bilde som inneholder tekst&#10;&#10;Automatisk generert beskrivelse">
            <a:extLst>
              <a:ext uri="{FF2B5EF4-FFF2-40B4-BE49-F238E27FC236}">
                <a16:creationId xmlns:a16="http://schemas.microsoft.com/office/drawing/2014/main" id="{5940EDE3-6A28-42F5-ACB1-E15CA876DE6C}"/>
              </a:ext>
            </a:extLst>
          </p:cNvPr>
          <p:cNvPicPr>
            <a:picLocks noGrp="1" noChangeAspect="1"/>
          </p:cNvPicPr>
          <p:nvPr>
            <p:ph idx="1"/>
          </p:nvPr>
        </p:nvPicPr>
        <p:blipFill>
          <a:blip r:embed="rId3"/>
          <a:stretch>
            <a:fillRect/>
          </a:stretch>
        </p:blipFill>
        <p:spPr>
          <a:xfrm>
            <a:off x="711868" y="748256"/>
            <a:ext cx="9675393" cy="2084470"/>
          </a:xfrm>
        </p:spPr>
      </p:pic>
      <p:sp>
        <p:nvSpPr>
          <p:cNvPr id="2" name="Tittel 1">
            <a:extLst>
              <a:ext uri="{FF2B5EF4-FFF2-40B4-BE49-F238E27FC236}">
                <a16:creationId xmlns:a16="http://schemas.microsoft.com/office/drawing/2014/main" id="{EB9256A5-F8F2-411B-BCAF-A1F5F516D06D}"/>
              </a:ext>
            </a:extLst>
          </p:cNvPr>
          <p:cNvSpPr>
            <a:spLocks noGrp="1"/>
          </p:cNvSpPr>
          <p:nvPr>
            <p:ph type="title"/>
          </p:nvPr>
        </p:nvSpPr>
        <p:spPr>
          <a:xfrm>
            <a:off x="838200" y="365125"/>
            <a:ext cx="10515600" cy="483353"/>
          </a:xfrm>
        </p:spPr>
        <p:txBody>
          <a:bodyPr>
            <a:normAutofit fontScale="90000"/>
          </a:bodyPr>
          <a:lstStyle/>
          <a:p>
            <a:r>
              <a:rPr lang="nb-NO" dirty="0"/>
              <a:t>Foreldrenes tilbakemeldinger</a:t>
            </a:r>
          </a:p>
        </p:txBody>
      </p:sp>
      <p:pic>
        <p:nvPicPr>
          <p:cNvPr id="5" name="Bilde 5">
            <a:extLst>
              <a:ext uri="{FF2B5EF4-FFF2-40B4-BE49-F238E27FC236}">
                <a16:creationId xmlns:a16="http://schemas.microsoft.com/office/drawing/2014/main" id="{B3CAE7A0-87CE-437F-8AD0-C01B3FCEB6BE}"/>
              </a:ext>
            </a:extLst>
          </p:cNvPr>
          <p:cNvPicPr>
            <a:picLocks noChangeAspect="1"/>
          </p:cNvPicPr>
          <p:nvPr/>
        </p:nvPicPr>
        <p:blipFill>
          <a:blip r:embed="rId4"/>
          <a:stretch>
            <a:fillRect/>
          </a:stretch>
        </p:blipFill>
        <p:spPr>
          <a:xfrm>
            <a:off x="716881" y="2651961"/>
            <a:ext cx="9244262" cy="4211553"/>
          </a:xfrm>
          <a:prstGeom prst="rect">
            <a:avLst/>
          </a:prstGeom>
        </p:spPr>
      </p:pic>
      <p:sp>
        <p:nvSpPr>
          <p:cNvPr id="7" name="TekstSylinder 6">
            <a:extLst>
              <a:ext uri="{FF2B5EF4-FFF2-40B4-BE49-F238E27FC236}">
                <a16:creationId xmlns:a16="http://schemas.microsoft.com/office/drawing/2014/main" id="{572604A9-27D1-42C4-B7B2-4BDB2CFB4F35}"/>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b-NO"/>
              <a:t>Klikk for å legge til tekst</a:t>
            </a:r>
          </a:p>
        </p:txBody>
      </p:sp>
      <p:sp>
        <p:nvSpPr>
          <p:cNvPr id="8" name="TekstSylinder 7">
            <a:extLst>
              <a:ext uri="{FF2B5EF4-FFF2-40B4-BE49-F238E27FC236}">
                <a16:creationId xmlns:a16="http://schemas.microsoft.com/office/drawing/2014/main" id="{1E586712-A103-4AB2-A461-716E09B81BF3}"/>
              </a:ext>
            </a:extLst>
          </p:cNvPr>
          <p:cNvSpPr txBox="1"/>
          <p:nvPr/>
        </p:nvSpPr>
        <p:spPr>
          <a:xfrm>
            <a:off x="10258784" y="5701162"/>
            <a:ext cx="1118559"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b-NO" sz="1100" dirty="0"/>
              <a:t>Syntes</a:t>
            </a:r>
            <a:r>
              <a:rPr lang="nb-NO" sz="1100" dirty="0">
                <a:ea typeface="+mn-lt"/>
                <a:cs typeface="+mn-lt"/>
              </a:rPr>
              <a:t> det var nyttig at vi snakket litt om alt</a:t>
            </a:r>
            <a:endParaRPr lang="nb-NO" sz="1100" dirty="0">
              <a:cs typeface="Arial"/>
            </a:endParaRPr>
          </a:p>
        </p:txBody>
      </p:sp>
    </p:spTree>
    <p:extLst>
      <p:ext uri="{BB962C8B-B14F-4D97-AF65-F5344CB8AC3E}">
        <p14:creationId xmlns:p14="http://schemas.microsoft.com/office/powerpoint/2010/main" val="935381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2">
            <a:extLst>
              <a:ext uri="{FF2B5EF4-FFF2-40B4-BE49-F238E27FC236}">
                <a16:creationId xmlns:a16="http://schemas.microsoft.com/office/drawing/2014/main" id="{BDFBCD4B-4239-4DB5-B42E-F2718BE8A38D}"/>
              </a:ext>
            </a:extLst>
          </p:cNvPr>
          <p:cNvPicPr>
            <a:picLocks noChangeAspect="1"/>
          </p:cNvPicPr>
          <p:nvPr/>
        </p:nvPicPr>
        <p:blipFill>
          <a:blip r:embed="rId3"/>
          <a:stretch>
            <a:fillRect/>
          </a:stretch>
        </p:blipFill>
        <p:spPr>
          <a:xfrm>
            <a:off x="862013" y="626666"/>
            <a:ext cx="11209337" cy="5604668"/>
          </a:xfrm>
          <a:prstGeom prst="rect">
            <a:avLst/>
          </a:prstGeom>
          <a:noFill/>
        </p:spPr>
      </p:pic>
    </p:spTree>
    <p:extLst>
      <p:ext uri="{BB962C8B-B14F-4D97-AF65-F5344CB8AC3E}">
        <p14:creationId xmlns:p14="http://schemas.microsoft.com/office/powerpoint/2010/main" val="1301744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2">
            <a:extLst>
              <a:ext uri="{FF2B5EF4-FFF2-40B4-BE49-F238E27FC236}">
                <a16:creationId xmlns:a16="http://schemas.microsoft.com/office/drawing/2014/main" id="{F9A6DF2D-8267-4D14-BDC2-ABF01D8F7CFB}"/>
              </a:ext>
            </a:extLst>
          </p:cNvPr>
          <p:cNvPicPr>
            <a:picLocks noChangeAspect="1"/>
          </p:cNvPicPr>
          <p:nvPr/>
        </p:nvPicPr>
        <p:blipFill>
          <a:blip r:embed="rId3"/>
          <a:stretch>
            <a:fillRect/>
          </a:stretch>
        </p:blipFill>
        <p:spPr>
          <a:xfrm>
            <a:off x="862013" y="962946"/>
            <a:ext cx="11209337" cy="4932108"/>
          </a:xfrm>
          <a:prstGeom prst="rect">
            <a:avLst/>
          </a:prstGeom>
          <a:noFill/>
        </p:spPr>
      </p:pic>
      <p:sp>
        <p:nvSpPr>
          <p:cNvPr id="3" name="TekstSylinder 2">
            <a:extLst>
              <a:ext uri="{FF2B5EF4-FFF2-40B4-BE49-F238E27FC236}">
                <a16:creationId xmlns:a16="http://schemas.microsoft.com/office/drawing/2014/main" id="{5278D87E-962A-4959-A5E3-6D11AF945D80}"/>
              </a:ext>
            </a:extLst>
          </p:cNvPr>
          <p:cNvSpPr txBox="1"/>
          <p:nvPr/>
        </p:nvSpPr>
        <p:spPr>
          <a:xfrm>
            <a:off x="1403230" y="5989608"/>
            <a:ext cx="964433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nb-NO" sz="1200" dirty="0"/>
          </a:p>
        </p:txBody>
      </p:sp>
    </p:spTree>
    <p:extLst>
      <p:ext uri="{BB962C8B-B14F-4D97-AF65-F5344CB8AC3E}">
        <p14:creationId xmlns:p14="http://schemas.microsoft.com/office/powerpoint/2010/main" val="4089731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FA3E7B0F-A39B-4C33-8F45-4B333230C3C0}"/>
              </a:ext>
            </a:extLst>
          </p:cNvPr>
          <p:cNvSpPr>
            <a:spLocks noGrp="1"/>
          </p:cNvSpPr>
          <p:nvPr>
            <p:ph type="body" idx="1"/>
          </p:nvPr>
        </p:nvSpPr>
        <p:spPr>
          <a:xfrm>
            <a:off x="839788" y="300937"/>
            <a:ext cx="10124303" cy="823912"/>
          </a:xfrm>
        </p:spPr>
        <p:txBody>
          <a:bodyPr>
            <a:normAutofit fontScale="92500"/>
          </a:bodyPr>
          <a:lstStyle/>
          <a:p>
            <a:r>
              <a:rPr lang="nb-NO" sz="3600" dirty="0">
                <a:ea typeface="+mn-lt"/>
                <a:cs typeface="+mn-lt"/>
              </a:rPr>
              <a:t>Dette sa flertallet av foreldrene etter kontrollen</a:t>
            </a:r>
            <a:endParaRPr lang="nb-NO" sz="3600" dirty="0"/>
          </a:p>
        </p:txBody>
      </p:sp>
      <p:sp>
        <p:nvSpPr>
          <p:cNvPr id="4" name="Plassholder for innhold 3">
            <a:extLst>
              <a:ext uri="{FF2B5EF4-FFF2-40B4-BE49-F238E27FC236}">
                <a16:creationId xmlns:a16="http://schemas.microsoft.com/office/drawing/2014/main" id="{766C0A81-F859-4EF1-8F62-953015B0BB32}"/>
              </a:ext>
            </a:extLst>
          </p:cNvPr>
          <p:cNvSpPr>
            <a:spLocks noGrp="1"/>
          </p:cNvSpPr>
          <p:nvPr>
            <p:ph sz="half" idx="2"/>
          </p:nvPr>
        </p:nvSpPr>
        <p:spPr>
          <a:xfrm>
            <a:off x="839788" y="1426774"/>
            <a:ext cx="8042955" cy="4762889"/>
          </a:xfrm>
        </p:spPr>
        <p:txBody>
          <a:bodyPr vert="horz" lIns="91440" tIns="45720" rIns="91440" bIns="45720" rtlCol="0" anchor="t">
            <a:normAutofit lnSpcReduction="10000"/>
          </a:bodyPr>
          <a:lstStyle/>
          <a:p>
            <a:r>
              <a:rPr lang="nb-NO" dirty="0">
                <a:ea typeface="+mn-lt"/>
                <a:cs typeface="+mn-lt"/>
              </a:rPr>
              <a:t>Barna er i kjente trygge omgivelser. Som forelder er det en fordel at barnehageansatte tar del, som kjenner barna godt i hverdagen.</a:t>
            </a:r>
            <a:endParaRPr lang="nb-NO" dirty="0">
              <a:cs typeface="Arial" panose="020B0604020202020204"/>
            </a:endParaRPr>
          </a:p>
          <a:p>
            <a:r>
              <a:rPr lang="nb-NO" dirty="0">
                <a:ea typeface="+mn-lt"/>
                <a:cs typeface="+mn-lt"/>
              </a:rPr>
              <a:t>Slipper å ned i byen på helsestasjonen</a:t>
            </a:r>
            <a:endParaRPr lang="nb-NO" dirty="0"/>
          </a:p>
          <a:p>
            <a:r>
              <a:rPr lang="nb-NO" dirty="0">
                <a:ea typeface="+mn-lt"/>
                <a:cs typeface="+mn-lt"/>
              </a:rPr>
              <a:t>Helsesykepleier får også se barn i sin naturlige hverdag, som er en stor fordel når samspill skal vurderes. </a:t>
            </a:r>
          </a:p>
          <a:p>
            <a:r>
              <a:rPr lang="nb-NO" dirty="0">
                <a:cs typeface="Arial"/>
              </a:rPr>
              <a:t>Uvant som forelder å ikke være tilstede under hele kontrollen/undersøkelsene, dette kan være både en fordel og ulempe for barna.</a:t>
            </a:r>
          </a:p>
          <a:p>
            <a:r>
              <a:rPr lang="nb-NO" dirty="0">
                <a:ea typeface="+mn-lt"/>
                <a:cs typeface="+mn-lt"/>
              </a:rPr>
              <a:t>Bred enighet om at det var fint å kunne dele erfaringer med andre foreldre på foreldremøte.</a:t>
            </a:r>
            <a:endParaRPr lang="nb-NO" dirty="0"/>
          </a:p>
          <a:p>
            <a:endParaRPr lang="nb-NO" dirty="0">
              <a:cs typeface="Arial"/>
            </a:endParaRPr>
          </a:p>
          <a:p>
            <a:endParaRPr lang="nb-NO" dirty="0">
              <a:cs typeface="Arial"/>
            </a:endParaRPr>
          </a:p>
          <a:p>
            <a:endParaRPr lang="nb-NO" dirty="0">
              <a:ea typeface="+mn-lt"/>
              <a:cs typeface="+mn-lt"/>
            </a:endParaRPr>
          </a:p>
          <a:p>
            <a:endParaRPr lang="nb-NO" dirty="0"/>
          </a:p>
        </p:txBody>
      </p:sp>
    </p:spTree>
    <p:extLst>
      <p:ext uri="{BB962C8B-B14F-4D97-AF65-F5344CB8AC3E}">
        <p14:creationId xmlns:p14="http://schemas.microsoft.com/office/powerpoint/2010/main" val="2969595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2">
            <a:extLst>
              <a:ext uri="{FF2B5EF4-FFF2-40B4-BE49-F238E27FC236}">
                <a16:creationId xmlns:a16="http://schemas.microsoft.com/office/drawing/2014/main" id="{53A37AC4-DFDD-4D2D-9797-7F60E065535E}"/>
              </a:ext>
            </a:extLst>
          </p:cNvPr>
          <p:cNvPicPr>
            <a:picLocks noChangeAspect="1"/>
          </p:cNvPicPr>
          <p:nvPr/>
        </p:nvPicPr>
        <p:blipFill>
          <a:blip r:embed="rId3"/>
          <a:stretch>
            <a:fillRect/>
          </a:stretch>
        </p:blipFill>
        <p:spPr>
          <a:xfrm>
            <a:off x="1578337" y="68263"/>
            <a:ext cx="9776689" cy="6721475"/>
          </a:xfrm>
          <a:prstGeom prst="rect">
            <a:avLst/>
          </a:prstGeom>
          <a:noFill/>
        </p:spPr>
      </p:pic>
      <p:sp>
        <p:nvSpPr>
          <p:cNvPr id="3" name="TekstSylinder 2">
            <a:extLst>
              <a:ext uri="{FF2B5EF4-FFF2-40B4-BE49-F238E27FC236}">
                <a16:creationId xmlns:a16="http://schemas.microsoft.com/office/drawing/2014/main" id="{D49E6025-46BD-4D1F-9660-45061B9579AD}"/>
              </a:ext>
            </a:extLst>
          </p:cNvPr>
          <p:cNvSpPr txBox="1"/>
          <p:nvPr/>
        </p:nvSpPr>
        <p:spPr>
          <a:xfrm>
            <a:off x="5888966" y="6104626"/>
            <a:ext cx="274320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b-NO" sz="1200" dirty="0">
                <a:ea typeface="+mn-lt"/>
                <a:cs typeface="+mn-lt"/>
              </a:rPr>
              <a:t>"Ser bare fordeler"</a:t>
            </a:r>
            <a:endParaRPr lang="nb-NO" sz="1200" dirty="0"/>
          </a:p>
        </p:txBody>
      </p:sp>
    </p:spTree>
    <p:extLst>
      <p:ext uri="{BB962C8B-B14F-4D97-AF65-F5344CB8AC3E}">
        <p14:creationId xmlns:p14="http://schemas.microsoft.com/office/powerpoint/2010/main" val="383869717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0" id="{2DFBCDC0-0F82-4D06-8EA4-D9E2D46954D5}" vid="{7F65C3E5-776E-450A-AA1B-D7586D10C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E22747288A944F9669B713D962EF53" ma:contentTypeVersion="6" ma:contentTypeDescription="Create a new document." ma:contentTypeScope="" ma:versionID="b0f956173ecb17d4fc2b07dca05406d2">
  <xsd:schema xmlns:xsd="http://www.w3.org/2001/XMLSchema" xmlns:xs="http://www.w3.org/2001/XMLSchema" xmlns:p="http://schemas.microsoft.com/office/2006/metadata/properties" xmlns:ns2="91326256-bab6-4512-b694-34fb5608e096" xmlns:ns3="9882cda8-c450-475e-b427-d1500c394a71" targetNamespace="http://schemas.microsoft.com/office/2006/metadata/properties" ma:root="true" ma:fieldsID="59d6728427ef0a013d9600fc1db5f3f9" ns2:_="" ns3:_="">
    <xsd:import namespace="91326256-bab6-4512-b694-34fb5608e096"/>
    <xsd:import namespace="9882cda8-c450-475e-b427-d1500c394a7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326256-bab6-4512-b694-34fb5608e0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82cda8-c450-475e-b427-d1500c394a7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9882cda8-c450-475e-b427-d1500c394a71">
      <UserInfo>
        <DisplayName>Sørvig, Inger Mari</DisplayName>
        <AccountId>12</AccountId>
        <AccountType/>
      </UserInfo>
      <UserInfo>
        <DisplayName>Andersen, Gunn Alice D</DisplayName>
        <AccountId>16</AccountId>
        <AccountType/>
      </UserInfo>
      <UserInfo>
        <DisplayName>Holanger, May Karin</DisplayName>
        <AccountId>13</AccountId>
        <AccountType/>
      </UserInfo>
      <UserInfo>
        <DisplayName>Skyttemyr, Anne Lise</DisplayName>
        <AccountId>17</AccountId>
        <AccountType/>
      </UserInfo>
      <UserInfo>
        <DisplayName>Berg, Anette</DisplayName>
        <AccountId>20</AccountId>
        <AccountType/>
      </UserInfo>
      <UserInfo>
        <DisplayName>Wilhelmsen, Kim Johnny</DisplayName>
        <AccountId>19</AccountId>
        <AccountType/>
      </UserInfo>
      <UserInfo>
        <DisplayName>Westergren, Sonia R S</DisplayName>
        <AccountId>27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D4BD34-A6D0-4081-9E49-AACE2CCCCA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326256-bab6-4512-b694-34fb5608e096"/>
    <ds:schemaRef ds:uri="9882cda8-c450-475e-b427-d1500c394a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933C37-5F18-43BD-B321-5F29F2C7AF81}">
  <ds:schemaRef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9882cda8-c450-475e-b427-d1500c394a71"/>
    <ds:schemaRef ds:uri="91326256-bab6-4512-b694-34fb5608e096"/>
    <ds:schemaRef ds:uri="http://www.w3.org/XML/1998/namespace"/>
  </ds:schemaRefs>
</ds:datastoreItem>
</file>

<file path=customXml/itemProps3.xml><?xml version="1.0" encoding="utf-8"?>
<ds:datastoreItem xmlns:ds="http://schemas.openxmlformats.org/officeDocument/2006/customXml" ds:itemID="{D5BE5C9F-364D-48B6-917F-D5F5E9071C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Basis-mal-blank_16-9</Template>
  <TotalTime>212</TotalTime>
  <Words>1031</Words>
  <Application>Microsoft Office PowerPoint</Application>
  <PresentationFormat>Widescreen</PresentationFormat>
  <Paragraphs>81</Paragraphs>
  <Slides>11</Slides>
  <Notes>5</Notes>
  <HiddenSlides>0</HiddenSlides>
  <MMClips>0</MMClips>
  <ScaleCrop>false</ScaleCrop>
  <HeadingPairs>
    <vt:vector size="4" baseType="variant">
      <vt:variant>
        <vt:lpstr>Tema</vt:lpstr>
      </vt:variant>
      <vt:variant>
        <vt:i4>1</vt:i4>
      </vt:variant>
      <vt:variant>
        <vt:lpstr>Lysbildetitler</vt:lpstr>
      </vt:variant>
      <vt:variant>
        <vt:i4>11</vt:i4>
      </vt:variant>
    </vt:vector>
  </HeadingPairs>
  <TitlesOfParts>
    <vt:vector size="12" baseType="lpstr">
      <vt:lpstr>Office-tema</vt:lpstr>
      <vt:lpstr>PowerPoint-presentasjon</vt:lpstr>
      <vt:lpstr>Mål for piloten – hvorfor gjør vi dette?  </vt:lpstr>
      <vt:lpstr>Hva ønsker vi at piloten fører til? </vt:lpstr>
      <vt:lpstr>Barneperspektivet.... </vt:lpstr>
      <vt:lpstr>Foreldrenes tilbakemeldinger</vt:lpstr>
      <vt:lpstr>PowerPoint-presentasjon</vt:lpstr>
      <vt:lpstr>PowerPoint-presentasjon</vt:lpstr>
      <vt:lpstr>PowerPoint-presentasjon</vt:lpstr>
      <vt:lpstr>PowerPoint-presentasjon</vt:lpstr>
      <vt:lpstr>Foreldrenes anbefaling </vt:lpstr>
      <vt:lpstr>Veien videre</vt:lpstr>
    </vt:vector>
  </TitlesOfParts>
  <Company>IKT Agder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BTI 2020</dc:title>
  <dc:creator>Nærestad, Elisabeth</dc:creator>
  <cp:lastModifiedBy>Longum</cp:lastModifiedBy>
  <cp:revision>320</cp:revision>
  <cp:lastPrinted>2022-03-08T08:48:58Z</cp:lastPrinted>
  <dcterms:created xsi:type="dcterms:W3CDTF">2020-02-09T13:01:50Z</dcterms:created>
  <dcterms:modified xsi:type="dcterms:W3CDTF">2022-03-17T08:23:22Z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0x01010056E22747288A944F9669B713D962EF53</vt:lpwstr>
  </property>
</Properties>
</file>