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74" r:id="rId3"/>
    <p:sldId id="275" r:id="rId4"/>
    <p:sldId id="475" r:id="rId5"/>
    <p:sldId id="273" r:id="rId6"/>
    <p:sldId id="276" r:id="rId7"/>
    <p:sldId id="266" r:id="rId8"/>
  </p:sldIdLst>
  <p:sldSz cx="12192000" cy="6858000"/>
  <p:notesSz cx="6858000" cy="9144000"/>
  <p:defaultTextStyle>
    <a:defPPr>
      <a:defRPr lang="no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o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79D1F-ADE0-4F34-8DD2-25255F86F329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o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o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82A94-6FFE-4971-9A20-5399191CA7F0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991235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Godt begynt: Kartlegging på individnivå, som kunnskapsgrunnlag. Også tjenesteutvikling i form av kompetansehevende tiltak/opplæring fra SSHF.</a:t>
            </a:r>
          </a:p>
          <a:p>
            <a:r>
              <a:rPr lang="nb-NO"/>
              <a:t>BTI- samhandlingsmodell, tidlig innsats, rett hjelp til rett tid, samordning og medvirkning, samhandlingsforløp gjennom 4 nivåer (handlingsveileder)</a:t>
            </a:r>
          </a:p>
          <a:p>
            <a:r>
              <a:rPr lang="nb-NO"/>
              <a:t>Nye Mønstre: Familieperspektiv, samme koordinator over tid-tillitsfull relasjon-rett hjelp til rett tid. –gode erfaringer med tverrfaglig samhandling-mindre arbeid, mer treffsikkert. Ser på tverrfaglig samhandling som relasjonsarbeid.</a:t>
            </a:r>
          </a:p>
          <a:p>
            <a:r>
              <a:rPr lang="nb-NO"/>
              <a:t>Prosjekteier- </a:t>
            </a:r>
            <a:r>
              <a:rPr lang="nb-NO" err="1"/>
              <a:t>kr.sand</a:t>
            </a:r>
            <a:r>
              <a:rPr lang="nb-NO"/>
              <a:t>, med prosjektledelse, samarbeidskommuner-Arendal og Lyngdal.</a:t>
            </a:r>
            <a:endParaRPr lang="no-NO"/>
          </a:p>
          <a:p>
            <a:endParaRPr lang="no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2D922F-534B-47C0-8258-18AFBB0549DA}" type="slidenum">
              <a:rPr kumimoji="0" lang="no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o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1260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Vi har gjennom dagen i dag, hørt</a:t>
            </a:r>
            <a:endParaRPr lang="no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2D922F-534B-47C0-8258-18AFBB0549DA}" type="slidenum">
              <a:rPr kumimoji="0" lang="no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o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6507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altså disse tre prosjektene vi jobber videre med, og ønsker å invitere alle kommunene som ønsker det til å kontakte oss for å ta disse i bruk. Hvis du tenker at dette er nyttig for din kommune, så håper jeg at du tar kontakt med oss i prosjektet, så kan vi hjelpe med informasjon</a:t>
            </a:r>
            <a:endParaRPr lang="no-NO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Vårt Agder.</a:t>
            </a:r>
            <a:endParaRPr lang="no-NO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Hvis du tenker at dette er nyttig i din kommune, kan vi hjelpe deg med det.</a:t>
            </a:r>
            <a:endParaRPr lang="no-NO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o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2D922F-534B-47C0-8258-18AFBB0549DA}" type="slidenum">
              <a:rPr kumimoji="0" lang="no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o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030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9726C8-E96E-4371-9B9B-C9E7125EB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6FFCDF1-2591-4741-B27E-1C2CF078A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490D2B3-3D0D-45A0-8FE7-643D04BBE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3F3B604-2E5B-42AC-9638-B461F852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458C267-474F-418F-9F77-C9161EE88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87820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B2C5A3-2880-422A-9C3E-AA7F53B22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995579F-4168-448A-B3DE-9A2995F57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A625FD0-B12E-4503-A728-38718804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D236941-F050-46EC-A02A-404F71FC8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3693B05-6714-4FCC-91DD-CC6506768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24467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AA179BC-D5B7-4738-A08A-1CB6D8FCFD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6E838A1-1760-45DC-BA49-7A0105259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3C25CF-9FA8-40B9-B36C-1ED943DD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4500C2-6CD1-47AC-A1A0-B9D251785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127B3BF-0ED4-4838-A37E-B57569FD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706538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114028-3E86-42C3-9D5D-74EF9E737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6EBEBDB-8C75-45CA-8FD4-3A9A90DE1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CB9779D-6CFD-4534-9042-52038D82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AFBF-8963-4683-A120-4220DE34ECDF}" type="datetime1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C31726D-876F-4AB9-BC42-BE087DD5D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8262A1D-CC6D-4B8F-A1FA-5B724DAB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221510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3BD441-AC8C-401D-8D2A-E344D2193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6E9AD08-79CE-4107-A123-FFDE5844C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3EC8A56-5906-4910-9BED-378A4B241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DEF1-790D-4FCB-8B67-CAA9929A4088}" type="datetime1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3A35E64-9DDE-420A-B5F4-A1BFBACC6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2F0EE10-0563-4957-8318-F1337BD04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474296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7CE77F-CCDF-4EBB-A1AF-FA88375FE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CD29E99-82A9-4734-84C7-5C0C01572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B3118C7-87D2-4DE0-BE14-65220E2E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DBE7-B3CC-4872-80D9-6A1EAD016D40}" type="datetime1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D59F4F1-0B96-497D-BD5D-DB6067F3A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15A5D8F-42FF-4273-BC5D-D6D67192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144468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909B2BD-C670-4F76-80B0-CCF3DCB1E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A4F220A-0C11-41C2-BFF2-0E83C91F01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707AF14-F57B-4AF7-B248-D6F7DE5FA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28757E0-A6A9-4F45-9CFC-82FD1B615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08F83-3977-4B38-AF9C-3BD1558380BA}" type="datetime1">
              <a:rPr lang="no-NO" smtClean="0"/>
              <a:t>28.09.2022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7DB7CF3-EAE8-4E59-93BD-5E9856B10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A008A4E-3091-4BE0-8C70-5F4F40E36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4122406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F4ABD2-78F9-4F54-9D91-CDAD37106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06F3C9C-B198-4D86-A0F5-57118BBBF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9C6D1C8-F6D1-419A-9EEC-34F4158D4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F09A53A-ED0D-4BE3-8D4E-C6F1D3F29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C6F54E3-017C-4CA8-884E-35BCD6528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8FB9B9C-AAA5-4128-A6EC-A0B8CF06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C1D60-3B16-4071-B728-AEC369294BBE}" type="datetime1">
              <a:rPr lang="no-NO" smtClean="0"/>
              <a:t>28.09.2022</a:t>
            </a:fld>
            <a:endParaRPr lang="no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2D98693B-DBFD-49EF-9E3D-FA20C5EB0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64C0E03-1EDF-40AE-BCEC-0B4C80BA6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032273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1083CC-685B-46D2-ABB8-FCC92A780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1FDF479-F03C-42EA-AA45-48004265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958A-8F1A-4E5D-80C1-BA68B20755A2}" type="datetime1">
              <a:rPr lang="no-NO" smtClean="0"/>
              <a:t>28.09.2022</a:t>
            </a:fld>
            <a:endParaRPr lang="no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296E57E-CAB1-4921-B2CE-123C16480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12F5382-A2C2-4024-8FFF-E6D8461DA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0625456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81BDAAE-B2A9-419A-BFE9-93069D360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EDDD-D426-4995-8A1F-7EDA48427566}" type="datetime1">
              <a:rPr lang="no-NO" smtClean="0"/>
              <a:t>28.09.2022</a:t>
            </a:fld>
            <a:endParaRPr lang="no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9A34819-0DBC-4F08-9357-DB8AC242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EE17A8F-2592-41F6-8F6E-3F4205CC2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3405004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A997108-2CA1-446D-8108-A53D57E73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B837A06-A1CB-4242-BC7B-F35877B9A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EF09758-24CB-455E-BB8E-01DFF883B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FE5E78A-D6DC-4F03-80C2-DD9F2748D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B5C8-399F-44FC-BEE6-9968181C9C5F}" type="datetime1">
              <a:rPr lang="no-NO" smtClean="0"/>
              <a:t>28.09.2022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63747A5-F0E0-459A-8DA2-4542453E9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D8481DA-145C-45AC-A60C-87C80C5B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01203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4D945BC-21A2-4BB0-8596-1CC19CDC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A55EE75-7F9C-4522-83D6-72E897F5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4C5BA91-C323-4CD2-A767-5606A2E5C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19E8BAD-CA34-42AB-AD2F-E16081B79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A918DB8-9977-4DB8-87E6-772F908AB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338159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A6E86F-5185-4300-8CD6-4D59ADE14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D03C859-F9BD-443A-80B1-3DE4C51DA6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o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B548E6D-6BD6-4CEC-AE7B-0AD772332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84A066-9F61-4035-9E8E-7BC2BAE89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F4B15-2E97-4AC1-ABE8-9EA478EFADF3}" type="datetime1">
              <a:rPr lang="no-NO" smtClean="0"/>
              <a:t>28.09.2022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4530EB1-BF9E-4ED9-9777-8C3029349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60EA306-4844-4B5E-B6B2-0CD37756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2369617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EEBCE3-0511-408A-8D39-452255930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98A57A8-A46F-474A-97E9-B6C42C47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FD27A13-68BA-47BD-963F-3A8C21127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78E8-B040-4A3E-8ABF-A1FD7F4D3BF3}" type="datetime1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6F51A62-8E2A-4C45-B6C3-68EFE343D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26B4848-F448-4CD0-9047-D71440FA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970106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E23C8966-871A-4F73-AB08-8D477BF47B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29D5C3D-6C18-4531-8C9E-3812AF28E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6633676-0EC4-4E4A-BF67-769F815C4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476A6-3D10-4013-8576-F06BE5F47F8A}" type="datetime1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3423CA0-F9EA-467E-B0D3-8E798F4FA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835C31E-223A-430F-AFB9-A9124F9E8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92459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87DDE9-5EAE-4500-ABA2-7862B2DDC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D25EBF8-0623-4CBE-8A8C-BDA8E717C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AC566DD-968C-4326-8B4F-203F5C69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BAED22D-5744-473F-89E7-7DE3FCAD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7B34B4A-E996-475B-9902-B2082F812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9942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DC3D90-B3DF-4AA4-85E0-2311BBD85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ADE8530-75E2-40AC-A563-2E5D88D9D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80AC9A7-8E46-4756-9624-24E6BF62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48592C6-D463-48E2-8BF4-83A41101F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92C896C-9FC9-4484-AA2C-25152A67C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842402D-9E25-43F1-9103-3C1F4DE60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81129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E8AE87-AD1C-4EF0-ABC5-51AE44195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6ADCE57-A67B-40DA-BB93-9E12E3613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9E5150A-D847-4860-998A-39A39B72F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CEB66A4-22C5-47D1-8F2C-1A7E46EA9A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AD686956-8E0C-4ABB-8B97-FB0DEEB4C4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3B43AA0-4B0A-46CD-82E4-C6FA3AC8A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67A2936C-5DCB-42F8-9A0D-A3287F602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D0DA5F4-B65C-4BDD-AE0F-3DF62CBC2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06543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C5FD03-F6F5-4A44-A26C-5A88F4228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08DFB89-983F-426A-88BE-B31628C97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CF642BD-59F7-4483-8DEF-D22498A64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42FA21C-678F-4B5E-8E22-3347674E7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1970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269C0C9-3686-4EAF-A06B-AF88E0798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99646DF-5DAA-46AC-9C79-ACF76CBC3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F97A8DD-3B64-4B1F-9ACE-972632503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32293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F58F25-BFD7-4FE3-BB97-AA69F39DF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4F81A86-B596-4724-B082-4D5480B9C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97AAA41-9F17-43C2-8CFE-70E3A9CD6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70C3FE3-E02A-47FC-92A6-8BE2C07C8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0AFA67D-E3AC-4D00-847D-C0E1C9614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A549AB9-D077-401A-8440-3B8BACCDA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91077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206269-6DF4-4620-A547-D94E1F58A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13E8CF4-9D5F-4711-A213-097BFA75E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o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D8B6A9F-6C77-4761-B7FA-46BBBCE91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3C940D9-FF3B-4A48-B0D4-57564C32D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9EF5CBF-2AAC-4A42-BB2B-C624F821A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85A8614-E5C6-4D36-90EA-D3864866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248703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8F3B05CA-50E2-4792-9026-284CCF2C7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811064D-ED06-435F-B00F-279E84A00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F8CD2FB-9B73-48BC-AF7E-F0D0D662BD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748B1-7DDF-4F6D-84F1-416D9B73948A}" type="datetimeFigureOut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A6D03B1-CAB9-45AB-AB07-1AE518C09E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54FD9F-E81C-4E68-B484-E56177777D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07DF7-EC05-4C9C-B826-D93F1DA39A89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51626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o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868E80B-B2F5-45EA-82EF-8B3F321DD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10B2A11-4659-46A6-BAAB-ED74279D2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3A95D3-FCFA-41C1-8591-D36CA4C38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F8DDC-00DF-480E-9C15-CBFECE7E0C7B}" type="datetime1">
              <a:rPr lang="no-NO" smtClean="0"/>
              <a:t>28.09.2022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282F6E0-DCF7-489B-8E09-CCFE798C7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07A5B75-F407-410B-99B7-8138E3E27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B9047-B383-4A3B-8650-5D5ADFC5BBE6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14250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o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Kathrine.bakke-pedersen@kristiansand.kommune.no" TargetMode="External"/><Relationship Id="rId2" Type="http://schemas.openxmlformats.org/officeDocument/2006/relationships/hyperlink" Target="mailto:Kathrine.bakke.pedersen@kristiansand.kommune.no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jpeg"/><Relationship Id="rId5" Type="http://schemas.openxmlformats.org/officeDocument/2006/relationships/hyperlink" Target="marianne.Aarhoug.salvesen" TargetMode="External"/><Relationship Id="rId4" Type="http://schemas.openxmlformats.org/officeDocument/2006/relationships/hyperlink" Target="mailto:Elisabeth.Naerestad@arendal.kommune.n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ristiansand.kommune.no/navigasjon/barnehage-og-skole/folkehelseprogrammet-i-agde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E597E9-5D0E-4EBF-9E7C-403656B46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Helhetlig oppfølging av risikoutsatte barn og familier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8ABEDF-D9B8-4EDB-B4F4-F20E1F864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/>
              <a:t>3-årig regional satsing</a:t>
            </a:r>
          </a:p>
          <a:p>
            <a:r>
              <a:rPr lang="nb-NO" dirty="0"/>
              <a:t>Finansiert gjennom skjønnsmidler fra Statsforvalteren</a:t>
            </a:r>
            <a:endParaRPr lang="nb-NO" dirty="0">
              <a:cs typeface="Calibri"/>
            </a:endParaRPr>
          </a:p>
          <a:p>
            <a:r>
              <a:rPr lang="nb-NO" dirty="0"/>
              <a:t>Ser Godt begynt, BTI og Nye mønstre</a:t>
            </a:r>
            <a:endParaRPr lang="nb-NO" dirty="0">
              <a:cs typeface="Calibri"/>
            </a:endParaRPr>
          </a:p>
          <a:p>
            <a:pPr marL="0" indent="0">
              <a:buNone/>
            </a:pPr>
            <a:r>
              <a:rPr lang="nb-NO" dirty="0"/>
              <a:t> i sammenheng</a:t>
            </a:r>
            <a:endParaRPr lang="nb-NO" dirty="0">
              <a:cs typeface="Calibri"/>
            </a:endParaRPr>
          </a:p>
          <a:p>
            <a:r>
              <a:rPr lang="nb-NO" dirty="0"/>
              <a:t>Alle Agderkommuner inviteres til å bli med</a:t>
            </a:r>
            <a:endParaRPr lang="nb-NO" dirty="0">
              <a:cs typeface="Calibri"/>
            </a:endParaRPr>
          </a:p>
          <a:p>
            <a:r>
              <a:rPr lang="nb-NO" dirty="0">
                <a:cs typeface="Calibri"/>
              </a:rPr>
              <a:t>Kristiansand kommune prosjekteier, med </a:t>
            </a:r>
          </a:p>
          <a:p>
            <a:pPr marL="0" indent="0">
              <a:buNone/>
            </a:pPr>
            <a:r>
              <a:rPr lang="nb-NO" dirty="0">
                <a:cs typeface="Calibri"/>
              </a:rPr>
              <a:t>prosjektmedarbeider i Arendal og Lyngdal.</a:t>
            </a:r>
          </a:p>
          <a:p>
            <a:endParaRPr lang="no-NO">
              <a:cs typeface="Calibri" panose="020F0502020204030204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5DB441-D18C-41CC-A848-E1A2DD97F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3376" y="2690813"/>
            <a:ext cx="4254731" cy="3407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663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6B6D6EB-3C65-4AB4-9C12-ED1A9D33D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2400" b="1">
                <a:solidFill>
                  <a:prstClr val="black"/>
                </a:solidFill>
              </a:rPr>
              <a:t>«Hvis du setter deg mål, da er sjansen større. Det er ikke flaks, men klare tanker som styrer deg.»</a:t>
            </a:r>
            <a:endParaRPr lang="no-NO" sz="220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D71ADC-AD4E-44CB-A135-18397E0D2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/>
            <a:r>
              <a:rPr lang="nb-NO" sz="2000" i="1">
                <a:solidFill>
                  <a:prstClr val="black"/>
                </a:solidFill>
              </a:rPr>
              <a:t>Videreføre </a:t>
            </a:r>
            <a:r>
              <a:rPr lang="nb-NO" sz="2000">
                <a:solidFill>
                  <a:prstClr val="black"/>
                </a:solidFill>
              </a:rPr>
              <a:t>og </a:t>
            </a:r>
            <a:r>
              <a:rPr lang="nb-NO" sz="2000" i="1">
                <a:solidFill>
                  <a:prstClr val="black"/>
                </a:solidFill>
              </a:rPr>
              <a:t>videreutvikle</a:t>
            </a:r>
            <a:r>
              <a:rPr lang="nb-NO" sz="2000">
                <a:solidFill>
                  <a:prstClr val="black"/>
                </a:solidFill>
              </a:rPr>
              <a:t> prosjekter fra Folkehelseprogrammet i Agder. I tråd med målsettingen i Regionplan Agder 2030, som fremhever at man i regionene skal arbeide kunnskapsbasert og målrettet for å forbedre levekårene, gjennom en </a:t>
            </a:r>
            <a:r>
              <a:rPr lang="nb-NO" sz="2000" i="1">
                <a:solidFill>
                  <a:prstClr val="black"/>
                </a:solidFill>
              </a:rPr>
              <a:t>langsiktig</a:t>
            </a:r>
            <a:r>
              <a:rPr lang="nb-NO" sz="2000">
                <a:solidFill>
                  <a:prstClr val="black"/>
                </a:solidFill>
              </a:rPr>
              <a:t> og </a:t>
            </a:r>
            <a:r>
              <a:rPr lang="nb-NO" sz="2000" i="1">
                <a:solidFill>
                  <a:prstClr val="black"/>
                </a:solidFill>
              </a:rPr>
              <a:t>helhetlig </a:t>
            </a:r>
            <a:r>
              <a:rPr lang="nb-NO" sz="2000">
                <a:solidFill>
                  <a:prstClr val="black"/>
                </a:solidFill>
              </a:rPr>
              <a:t>levekårssatsing.</a:t>
            </a:r>
          </a:p>
          <a:p>
            <a:pPr marL="342900" lvl="0" indent="-342900"/>
            <a:r>
              <a:rPr lang="nb-NO" sz="2000">
                <a:solidFill>
                  <a:prstClr val="black"/>
                </a:solidFill>
              </a:rPr>
              <a:t>Prosjektets målsetting: utvikle et </a:t>
            </a:r>
            <a:r>
              <a:rPr lang="nb-NO" sz="2000" i="1">
                <a:solidFill>
                  <a:prstClr val="black"/>
                </a:solidFill>
              </a:rPr>
              <a:t>helhetlig rammeverk </a:t>
            </a:r>
            <a:r>
              <a:rPr lang="nb-NO" sz="2000">
                <a:solidFill>
                  <a:prstClr val="black"/>
                </a:solidFill>
              </a:rPr>
              <a:t>for identifisering og oppfølging av risikoutsatte barn og unge og deres familier. </a:t>
            </a:r>
          </a:p>
          <a:p>
            <a:pPr marL="342900" lvl="0" indent="-342900"/>
            <a:r>
              <a:rPr lang="nb-NO" sz="2000">
                <a:solidFill>
                  <a:prstClr val="black"/>
                </a:solidFill>
              </a:rPr>
              <a:t>Prosjektet vil </a:t>
            </a:r>
            <a:r>
              <a:rPr lang="nb-NO" sz="2000" i="1">
                <a:solidFill>
                  <a:prstClr val="black"/>
                </a:solidFill>
              </a:rPr>
              <a:t>systematisere aktiviteter </a:t>
            </a:r>
            <a:r>
              <a:rPr lang="nb-NO" sz="2000">
                <a:solidFill>
                  <a:prstClr val="black"/>
                </a:solidFill>
              </a:rPr>
              <a:t>i ordinære, universelle tjenester og </a:t>
            </a:r>
            <a:r>
              <a:rPr lang="nb-NO" sz="2000" i="1">
                <a:solidFill>
                  <a:prstClr val="black"/>
                </a:solidFill>
              </a:rPr>
              <a:t>pågående initiativ </a:t>
            </a:r>
            <a:r>
              <a:rPr lang="nb-NO" sz="2000">
                <a:solidFill>
                  <a:prstClr val="black"/>
                </a:solidFill>
              </a:rPr>
              <a:t>for å sikre kvalitet og kompetanseutvikling i tidlig, helhetlig innsats for utsatte barn og unge. Dette samsvarer godt med behovet for nye </a:t>
            </a:r>
            <a:r>
              <a:rPr lang="nb-NO" sz="2000" i="1">
                <a:solidFill>
                  <a:prstClr val="black"/>
                </a:solidFill>
              </a:rPr>
              <a:t>modeller om samhandling</a:t>
            </a:r>
            <a:r>
              <a:rPr lang="nb-NO" sz="2000">
                <a:solidFill>
                  <a:prstClr val="black"/>
                </a:solidFill>
              </a:rPr>
              <a:t> og tjenesteutvikling som er trukket frem i Regionplan Agder 2030.</a:t>
            </a:r>
          </a:p>
          <a:p>
            <a:pPr marL="342900" lvl="0" indent="-342900"/>
            <a:r>
              <a:rPr lang="nb-NO" sz="2000">
                <a:solidFill>
                  <a:prstClr val="black"/>
                </a:solidFill>
              </a:rPr>
              <a:t>Bygger på en forståelse av at </a:t>
            </a:r>
            <a:r>
              <a:rPr lang="nb-NO" sz="2000" i="1">
                <a:solidFill>
                  <a:prstClr val="black"/>
                </a:solidFill>
              </a:rPr>
              <a:t>tidlig innsats </a:t>
            </a:r>
            <a:r>
              <a:rPr lang="nb-NO" sz="2000">
                <a:solidFill>
                  <a:prstClr val="black"/>
                </a:solidFill>
              </a:rPr>
              <a:t>og </a:t>
            </a:r>
            <a:r>
              <a:rPr lang="nb-NO" sz="2000" i="1">
                <a:solidFill>
                  <a:prstClr val="black"/>
                </a:solidFill>
              </a:rPr>
              <a:t>tverrfaglig samarbeid </a:t>
            </a:r>
            <a:r>
              <a:rPr lang="nb-NO" sz="2000">
                <a:solidFill>
                  <a:prstClr val="black"/>
                </a:solidFill>
              </a:rPr>
              <a:t>er nødvendig for å løse komplekse utfordringer i arbeidet med å risikoutsatte barn og familier.</a:t>
            </a:r>
          </a:p>
          <a:p>
            <a:endParaRPr lang="no-NO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30936CC-2973-4FBB-AD98-01F335E6C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164" y="5274108"/>
            <a:ext cx="2534827" cy="1583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684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608EDF-CE0E-4FE6-9A28-48AE1B8E8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Arbeidspakker i Helhetlig oppfølging av risikoutsatte barn og familier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643B758-3677-456B-A97D-762C542EC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endParaRPr lang="nb-NO"/>
          </a:p>
          <a:p>
            <a:pPr fontAlgn="base"/>
            <a:r>
              <a:rPr lang="nb-NO"/>
              <a:t>Arbeidspakke 1: Utvikle og implementere helhetlig rammeverk for kommunene i regionen  </a:t>
            </a:r>
          </a:p>
          <a:p>
            <a:pPr fontAlgn="base"/>
            <a:r>
              <a:rPr lang="nb-NO"/>
              <a:t>Arbeidspakke 2: Utvikle strukturer for kvalitetssikring av tiltak som benyttes i rammeverket  </a:t>
            </a:r>
          </a:p>
          <a:p>
            <a:pPr fontAlgn="base"/>
            <a:r>
              <a:rPr lang="nb-NO"/>
              <a:t>Arbeidspakke 3: Utvikle felles kompetanseprogram for å imøtekomme kompetansebehov i tjenester som møter barn og familier  </a:t>
            </a:r>
          </a:p>
          <a:p>
            <a:endParaRPr lang="no-NO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6807882-18A0-4B6E-B312-710530C85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955" y="494292"/>
            <a:ext cx="2534827" cy="1583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49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488A89-9F24-4495-A226-A44A839FE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Hvordan bryte ned store visjoner til å gjøre en forskjell for det enkelte barn?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D5BBD86-D93B-4100-9408-92A8902F7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endParaRPr lang="nb-NO" sz="2200"/>
          </a:p>
          <a:p>
            <a:r>
              <a:rPr lang="nb-NO" sz="2200"/>
              <a:t>Tydeliggjøre sammenhenger mellom statlige-, regionale- og</a:t>
            </a:r>
          </a:p>
          <a:p>
            <a:pPr marL="0" indent="0">
              <a:buNone/>
            </a:pPr>
            <a:r>
              <a:rPr lang="nb-NO" sz="2200"/>
              <a:t>  kommunale strategidokument og føringer:</a:t>
            </a:r>
          </a:p>
          <a:p>
            <a:pPr marL="0" indent="0">
              <a:buNone/>
            </a:pPr>
            <a:endParaRPr lang="nb-NO" sz="2200"/>
          </a:p>
          <a:p>
            <a:pPr marL="0" indent="0">
              <a:buNone/>
            </a:pPr>
            <a:r>
              <a:rPr lang="nb-NO" sz="2200"/>
              <a:t>-Barnevernreform og kompetanseløftet for spesialpedagogikk og </a:t>
            </a:r>
          </a:p>
          <a:p>
            <a:pPr marL="0" indent="0">
              <a:buNone/>
            </a:pPr>
            <a:r>
              <a:rPr lang="nb-NO" sz="2200"/>
              <a:t> inkluderende praksis; komplementære og støtter opp om hverandre</a:t>
            </a:r>
          </a:p>
          <a:p>
            <a:pPr marL="0" indent="0">
              <a:buNone/>
            </a:pPr>
            <a:endParaRPr lang="nb-NO" sz="2200"/>
          </a:p>
          <a:p>
            <a:pPr marL="0" indent="0">
              <a:buNone/>
            </a:pPr>
            <a:r>
              <a:rPr lang="nb-NO" sz="2200"/>
              <a:t>-Lovendringene foreslått i </a:t>
            </a:r>
            <a:r>
              <a:rPr lang="nb-NO" sz="2200" err="1"/>
              <a:t>Prop</a:t>
            </a:r>
            <a:r>
              <a:rPr lang="nb-NO" sz="2200"/>
              <a:t>. 100 L- legger bedre til rette for tverrfaglig samarbeid.</a:t>
            </a:r>
          </a:p>
          <a:p>
            <a:pPr marL="0" indent="0">
              <a:buNone/>
            </a:pPr>
            <a:endParaRPr lang="nb-NO" sz="220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7A97A83-4DCC-4223-9B11-EF6E15957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181" y="1027906"/>
            <a:ext cx="2500457" cy="164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539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1070DE-3377-43AB-B4C4-1DDDF5F61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/>
              <a:t>Det handler om å gi alle barn og unge på Agder gode oppvekstsvilkår!</a:t>
            </a:r>
            <a:endParaRPr lang="no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A20BBF5-0323-44CE-8FED-838CD6C8C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5098675" cy="3811588"/>
          </a:xfrm>
        </p:spPr>
        <p:txBody>
          <a:bodyPr/>
          <a:lstStyle/>
          <a:p>
            <a:endParaRPr lang="nb-NO">
              <a:hlinkClick r:id="rId2"/>
            </a:endParaRPr>
          </a:p>
          <a:p>
            <a:r>
              <a:rPr lang="nb-NO" b="1"/>
              <a:t>Kontaktinformasjon til Helhetlig oppfølging av risikoutsatte barn og familier:</a:t>
            </a:r>
          </a:p>
          <a:p>
            <a:r>
              <a:rPr lang="nb-NO"/>
              <a:t>   </a:t>
            </a:r>
            <a:r>
              <a:rPr lang="nb-NO">
                <a:hlinkClick r:id="rId3"/>
              </a:rPr>
              <a:t>Kathrine.bakke-pedersen@kristiansand.kommune.no</a:t>
            </a:r>
            <a:endParaRPr lang="nb-NO"/>
          </a:p>
          <a:p>
            <a:r>
              <a:rPr lang="nb-NO"/>
              <a:t>   </a:t>
            </a:r>
            <a:r>
              <a:rPr lang="nb-NO" err="1"/>
              <a:t>Tlf</a:t>
            </a:r>
            <a:r>
              <a:rPr lang="nb-NO"/>
              <a:t>: 95 88 01 44</a:t>
            </a:r>
            <a:endParaRPr lang="nb-NO">
              <a:hlinkClick r:id="rId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Prosjektmedarbeider i øst:</a:t>
            </a:r>
          </a:p>
          <a:p>
            <a:r>
              <a:rPr lang="nb-NO">
                <a:hlinkClick r:id="rId4"/>
              </a:rPr>
              <a:t>Elisabeth.Naerestad@arendal.kommune.no</a:t>
            </a:r>
            <a:endParaRPr lang="nb-NO"/>
          </a:p>
          <a:p>
            <a:r>
              <a:rPr lang="nb-NO"/>
              <a:t>Prosjektmedarbeider i Vest: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>
                <a:hlinkClick r:id="rId5" action="ppaction://hlinkfile"/>
              </a:rPr>
              <a:t>Marianne.Aarhoug.Salvesen@lyngdal.kommune.no</a:t>
            </a:r>
            <a:endParaRPr lang="nb-NO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544A15A-4D0D-400B-A1DB-2813E2C59B1E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33" r="10433"/>
          <a:stretch>
            <a:fillRect/>
          </a:stretch>
        </p:blipFill>
        <p:spPr bwMode="auto">
          <a:xfrm>
            <a:off x="6253539" y="1130157"/>
            <a:ext cx="5101848" cy="435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471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ED1161-F449-EFD7-ECA9-6E9DD0695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Takk for oss!</a:t>
            </a:r>
            <a:endParaRPr lang="no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5B8C375-C6D9-EC05-DFEE-28FC724D4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>
                <a:hlinkClick r:id="rId2"/>
              </a:rPr>
              <a:t>https://www.kristiansand.kommune.no/navigasjon/barnehage-og-skole/folkehelseprogrammet-i-agder/</a:t>
            </a:r>
            <a:r>
              <a:rPr lang="nb-NO" dirty="0"/>
              <a:t> </a:t>
            </a:r>
            <a:endParaRPr lang="no-NO" dirty="0"/>
          </a:p>
        </p:txBody>
      </p:sp>
    </p:spTree>
    <p:extLst>
      <p:ext uri="{BB962C8B-B14F-4D97-AF65-F5344CB8AC3E}">
        <p14:creationId xmlns:p14="http://schemas.microsoft.com/office/powerpoint/2010/main" val="1042283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589</Words>
  <Application>Microsoft Office PowerPoint</Application>
  <PresentationFormat>Widescreen</PresentationFormat>
  <Paragraphs>51</Paragraphs>
  <Slides>6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1_Office-tema</vt:lpstr>
      <vt:lpstr>Helhetlig oppfølging av risikoutsatte barn og familier</vt:lpstr>
      <vt:lpstr>«Hvis du setter deg mål, da er sjansen større. Det er ikke flaks, men klare tanker som styrer deg.»</vt:lpstr>
      <vt:lpstr>Arbeidspakker i Helhetlig oppfølging av risikoutsatte barn og familier</vt:lpstr>
      <vt:lpstr>Hvordan bryte ned store visjoner til å gjøre en forskjell for det enkelte barn?</vt:lpstr>
      <vt:lpstr>Det handler om å gi alle barn og unge på Agder gode oppvekstsvilkår!</vt:lpstr>
      <vt:lpstr>Takk for oss!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Helhetlig oppfølging av risikoutsatte barn og familier</dc:title>
  <dc:creator>Kathrine Bakke-Pedersen</dc:creator>
  <cp:lastModifiedBy>Kathrine Bakke-Pedersen</cp:lastModifiedBy>
  <cp:revision>3</cp:revision>
  <dcterms:created xsi:type="dcterms:W3CDTF">2022-09-27T19:05:09Z</dcterms:created>
  <dcterms:modified xsi:type="dcterms:W3CDTF">2022-09-28T04:20:10Z</dcterms:modified>
</cp:coreProperties>
</file>