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18"/>
  </p:notesMasterIdLst>
  <p:sldIdLst>
    <p:sldId id="256" r:id="rId5"/>
    <p:sldId id="267" r:id="rId6"/>
    <p:sldId id="261" r:id="rId7"/>
    <p:sldId id="262" r:id="rId8"/>
    <p:sldId id="263" r:id="rId9"/>
    <p:sldId id="257" r:id="rId10"/>
    <p:sldId id="271" r:id="rId11"/>
    <p:sldId id="272" r:id="rId12"/>
    <p:sldId id="273" r:id="rId13"/>
    <p:sldId id="260" r:id="rId14"/>
    <p:sldId id="274" r:id="rId15"/>
    <p:sldId id="270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1A335-3CF8-4F47-BFC5-83AF9B582970}" v="133" dt="2026-09-16T16:25:00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01" autoAdjust="0"/>
    <p:restoredTop sz="93979" autoAdjust="0"/>
  </p:normalViewPr>
  <p:slideViewPr>
    <p:cSldViewPr snapToGrid="0">
      <p:cViewPr varScale="1">
        <p:scale>
          <a:sx n="63" d="100"/>
          <a:sy n="63" d="100"/>
        </p:scale>
        <p:origin x="3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and, Trine Gartha" userId="3722b8bd-7111-412c-8e1c-c1985cdeb31d" providerId="ADAL" clId="{E4C00E8C-2F57-4509-A8AC-8E59246265CB}"/>
    <pc:docChg chg="undo custSel addSld modSld sldOrd">
      <pc:chgData name="Seland, Trine Gartha" userId="3722b8bd-7111-412c-8e1c-c1985cdeb31d" providerId="ADAL" clId="{E4C00E8C-2F57-4509-A8AC-8E59246265CB}" dt="2026-09-17T06:50:09.062" v="2985" actId="478"/>
      <pc:docMkLst>
        <pc:docMk/>
      </pc:docMkLst>
      <pc:sldChg chg="modSp mod">
        <pc:chgData name="Seland, Trine Gartha" userId="3722b8bd-7111-412c-8e1c-c1985cdeb31d" providerId="ADAL" clId="{E4C00E8C-2F57-4509-A8AC-8E59246265CB}" dt="2026-09-16T07:57:43.668" v="1850" actId="20577"/>
        <pc:sldMkLst>
          <pc:docMk/>
          <pc:sldMk cId="3037994406" sldId="257"/>
        </pc:sldMkLst>
        <pc:spChg chg="mod">
          <ac:chgData name="Seland, Trine Gartha" userId="3722b8bd-7111-412c-8e1c-c1985cdeb31d" providerId="ADAL" clId="{E4C00E8C-2F57-4509-A8AC-8E59246265CB}" dt="2026-09-16T07:57:43.668" v="1850" actId="20577"/>
          <ac:spMkLst>
            <pc:docMk/>
            <pc:sldMk cId="3037994406" sldId="257"/>
            <ac:spMk id="3" creationId="{00000000-0000-0000-0000-000000000000}"/>
          </ac:spMkLst>
        </pc:spChg>
      </pc:sldChg>
      <pc:sldChg chg="modSp mod">
        <pc:chgData name="Seland, Trine Gartha" userId="3722b8bd-7111-412c-8e1c-c1985cdeb31d" providerId="ADAL" clId="{E4C00E8C-2F57-4509-A8AC-8E59246265CB}" dt="2026-09-16T16:05:14.076" v="2627" actId="20577"/>
        <pc:sldMkLst>
          <pc:docMk/>
          <pc:sldMk cId="2316162774" sldId="260"/>
        </pc:sldMkLst>
        <pc:spChg chg="mod">
          <ac:chgData name="Seland, Trine Gartha" userId="3722b8bd-7111-412c-8e1c-c1985cdeb31d" providerId="ADAL" clId="{E4C00E8C-2F57-4509-A8AC-8E59246265CB}" dt="2026-09-15T17:07:35.657" v="1127" actId="1076"/>
          <ac:spMkLst>
            <pc:docMk/>
            <pc:sldMk cId="2316162774" sldId="260"/>
            <ac:spMk id="2" creationId="{00000000-0000-0000-0000-000000000000}"/>
          </ac:spMkLst>
        </pc:spChg>
        <pc:spChg chg="mod">
          <ac:chgData name="Seland, Trine Gartha" userId="3722b8bd-7111-412c-8e1c-c1985cdeb31d" providerId="ADAL" clId="{E4C00E8C-2F57-4509-A8AC-8E59246265CB}" dt="2026-09-16T16:05:14.076" v="2627" actId="20577"/>
          <ac:spMkLst>
            <pc:docMk/>
            <pc:sldMk cId="2316162774" sldId="260"/>
            <ac:spMk id="3" creationId="{00000000-0000-0000-0000-000000000000}"/>
          </ac:spMkLst>
        </pc:spChg>
      </pc:sldChg>
      <pc:sldChg chg="modSp mod ord">
        <pc:chgData name="Seland, Trine Gartha" userId="3722b8bd-7111-412c-8e1c-c1985cdeb31d" providerId="ADAL" clId="{E4C00E8C-2F57-4509-A8AC-8E59246265CB}" dt="2026-09-16T16:00:54.839" v="2564" actId="20577"/>
        <pc:sldMkLst>
          <pc:docMk/>
          <pc:sldMk cId="1626660128" sldId="261"/>
        </pc:sldMkLst>
        <pc:spChg chg="mod">
          <ac:chgData name="Seland, Trine Gartha" userId="3722b8bd-7111-412c-8e1c-c1985cdeb31d" providerId="ADAL" clId="{E4C00E8C-2F57-4509-A8AC-8E59246265CB}" dt="2026-09-08T13:27:52.918" v="50" actId="20577"/>
          <ac:spMkLst>
            <pc:docMk/>
            <pc:sldMk cId="1626660128" sldId="261"/>
            <ac:spMk id="2" creationId="{00000000-0000-0000-0000-000000000000}"/>
          </ac:spMkLst>
        </pc:spChg>
        <pc:spChg chg="mod">
          <ac:chgData name="Seland, Trine Gartha" userId="3722b8bd-7111-412c-8e1c-c1985cdeb31d" providerId="ADAL" clId="{E4C00E8C-2F57-4509-A8AC-8E59246265CB}" dt="2026-09-16T16:00:54.839" v="2564" actId="20577"/>
          <ac:spMkLst>
            <pc:docMk/>
            <pc:sldMk cId="1626660128" sldId="261"/>
            <ac:spMk id="3" creationId="{00000000-0000-0000-0000-000000000000}"/>
          </ac:spMkLst>
        </pc:spChg>
      </pc:sldChg>
      <pc:sldChg chg="modSp mod ord">
        <pc:chgData name="Seland, Trine Gartha" userId="3722b8bd-7111-412c-8e1c-c1985cdeb31d" providerId="ADAL" clId="{E4C00E8C-2F57-4509-A8AC-8E59246265CB}" dt="2026-09-16T16:03:25.884" v="2616" actId="207"/>
        <pc:sldMkLst>
          <pc:docMk/>
          <pc:sldMk cId="2062003241" sldId="262"/>
        </pc:sldMkLst>
        <pc:spChg chg="mod">
          <ac:chgData name="Seland, Trine Gartha" userId="3722b8bd-7111-412c-8e1c-c1985cdeb31d" providerId="ADAL" clId="{E4C00E8C-2F57-4509-A8AC-8E59246265CB}" dt="2026-09-16T16:01:52.933" v="2567" actId="1076"/>
          <ac:spMkLst>
            <pc:docMk/>
            <pc:sldMk cId="2062003241" sldId="262"/>
            <ac:spMk id="2" creationId="{00000000-0000-0000-0000-000000000000}"/>
          </ac:spMkLst>
        </pc:spChg>
        <pc:spChg chg="mod">
          <ac:chgData name="Seland, Trine Gartha" userId="3722b8bd-7111-412c-8e1c-c1985cdeb31d" providerId="ADAL" clId="{E4C00E8C-2F57-4509-A8AC-8E59246265CB}" dt="2026-09-16T16:03:25.884" v="2616" actId="207"/>
          <ac:spMkLst>
            <pc:docMk/>
            <pc:sldMk cId="2062003241" sldId="262"/>
            <ac:spMk id="3" creationId="{00000000-0000-0000-0000-000000000000}"/>
          </ac:spMkLst>
        </pc:spChg>
      </pc:sldChg>
      <pc:sldChg chg="modSp mod ord">
        <pc:chgData name="Seland, Trine Gartha" userId="3722b8bd-7111-412c-8e1c-c1985cdeb31d" providerId="ADAL" clId="{E4C00E8C-2F57-4509-A8AC-8E59246265CB}" dt="2026-09-16T16:04:16.774" v="2623" actId="20577"/>
        <pc:sldMkLst>
          <pc:docMk/>
          <pc:sldMk cId="1367947049" sldId="263"/>
        </pc:sldMkLst>
        <pc:spChg chg="mod">
          <ac:chgData name="Seland, Trine Gartha" userId="3722b8bd-7111-412c-8e1c-c1985cdeb31d" providerId="ADAL" clId="{E4C00E8C-2F57-4509-A8AC-8E59246265CB}" dt="2026-09-16T16:04:16.774" v="2623" actId="20577"/>
          <ac:spMkLst>
            <pc:docMk/>
            <pc:sldMk cId="1367947049" sldId="263"/>
            <ac:spMk id="3" creationId="{00000000-0000-0000-0000-000000000000}"/>
          </ac:spMkLst>
        </pc:spChg>
      </pc:sldChg>
      <pc:sldChg chg="modSp mod">
        <pc:chgData name="Seland, Trine Gartha" userId="3722b8bd-7111-412c-8e1c-c1985cdeb31d" providerId="ADAL" clId="{E4C00E8C-2F57-4509-A8AC-8E59246265CB}" dt="2026-09-15T17:38:13.404" v="1683" actId="20577"/>
        <pc:sldMkLst>
          <pc:docMk/>
          <pc:sldMk cId="2703912824" sldId="264"/>
        </pc:sldMkLst>
        <pc:spChg chg="mod">
          <ac:chgData name="Seland, Trine Gartha" userId="3722b8bd-7111-412c-8e1c-c1985cdeb31d" providerId="ADAL" clId="{E4C00E8C-2F57-4509-A8AC-8E59246265CB}" dt="2026-09-15T17:38:13.404" v="1683" actId="20577"/>
          <ac:spMkLst>
            <pc:docMk/>
            <pc:sldMk cId="2703912824" sldId="264"/>
            <ac:spMk id="3" creationId="{00000000-0000-0000-0000-000000000000}"/>
          </ac:spMkLst>
        </pc:spChg>
      </pc:sldChg>
      <pc:sldChg chg="addSp modSp mod modClrScheme chgLayout">
        <pc:chgData name="Seland, Trine Gartha" userId="3722b8bd-7111-412c-8e1c-c1985cdeb31d" providerId="ADAL" clId="{E4C00E8C-2F57-4509-A8AC-8E59246265CB}" dt="2026-09-16T16:00:02.963" v="2543" actId="6549"/>
        <pc:sldMkLst>
          <pc:docMk/>
          <pc:sldMk cId="1997357470" sldId="267"/>
        </pc:sldMkLst>
        <pc:spChg chg="mod ord">
          <ac:chgData name="Seland, Trine Gartha" userId="3722b8bd-7111-412c-8e1c-c1985cdeb31d" providerId="ADAL" clId="{E4C00E8C-2F57-4509-A8AC-8E59246265CB}" dt="2026-09-15T12:57:53.719" v="1060" actId="20577"/>
          <ac:spMkLst>
            <pc:docMk/>
            <pc:sldMk cId="1997357470" sldId="267"/>
            <ac:spMk id="2" creationId="{00000000-0000-0000-0000-000000000000}"/>
          </ac:spMkLst>
        </pc:spChg>
        <pc:spChg chg="mod ord">
          <ac:chgData name="Seland, Trine Gartha" userId="3722b8bd-7111-412c-8e1c-c1985cdeb31d" providerId="ADAL" clId="{E4C00E8C-2F57-4509-A8AC-8E59246265CB}" dt="2026-09-16T15:58:53.884" v="2513" actId="20577"/>
          <ac:spMkLst>
            <pc:docMk/>
            <pc:sldMk cId="1997357470" sldId="267"/>
            <ac:spMk id="3" creationId="{00000000-0000-0000-0000-000000000000}"/>
          </ac:spMkLst>
        </pc:spChg>
        <pc:spChg chg="add mod ord">
          <ac:chgData name="Seland, Trine Gartha" userId="3722b8bd-7111-412c-8e1c-c1985cdeb31d" providerId="ADAL" clId="{E4C00E8C-2F57-4509-A8AC-8E59246265CB}" dt="2026-09-16T16:00:02.963" v="2543" actId="6549"/>
          <ac:spMkLst>
            <pc:docMk/>
            <pc:sldMk cId="1997357470" sldId="267"/>
            <ac:spMk id="4" creationId="{AFED7E19-9E72-06BE-5773-9AA82EC92102}"/>
          </ac:spMkLst>
        </pc:spChg>
      </pc:sldChg>
      <pc:sldChg chg="addSp modSp mod">
        <pc:chgData name="Seland, Trine Gartha" userId="3722b8bd-7111-412c-8e1c-c1985cdeb31d" providerId="ADAL" clId="{E4C00E8C-2F57-4509-A8AC-8E59246265CB}" dt="2026-09-15T12:47:20.633" v="788" actId="20577"/>
        <pc:sldMkLst>
          <pc:docMk/>
          <pc:sldMk cId="144032448" sldId="270"/>
        </pc:sldMkLst>
        <pc:spChg chg="mod">
          <ac:chgData name="Seland, Trine Gartha" userId="3722b8bd-7111-412c-8e1c-c1985cdeb31d" providerId="ADAL" clId="{E4C00E8C-2F57-4509-A8AC-8E59246265CB}" dt="2026-09-15T12:47:20.633" v="788" actId="20577"/>
          <ac:spMkLst>
            <pc:docMk/>
            <pc:sldMk cId="144032448" sldId="270"/>
            <ac:spMk id="2" creationId="{2E3ECB63-5613-72BE-5E42-BE687F87FB61}"/>
          </ac:spMkLst>
        </pc:spChg>
        <pc:spChg chg="mod">
          <ac:chgData name="Seland, Trine Gartha" userId="3722b8bd-7111-412c-8e1c-c1985cdeb31d" providerId="ADAL" clId="{E4C00E8C-2F57-4509-A8AC-8E59246265CB}" dt="2026-09-15T12:47:04.891" v="769" actId="27636"/>
          <ac:spMkLst>
            <pc:docMk/>
            <pc:sldMk cId="144032448" sldId="270"/>
            <ac:spMk id="3" creationId="{E00C432F-594E-A76A-EF2E-D9670B288EEA}"/>
          </ac:spMkLst>
        </pc:spChg>
        <pc:picChg chg="add mod">
          <ac:chgData name="Seland, Trine Gartha" userId="3722b8bd-7111-412c-8e1c-c1985cdeb31d" providerId="ADAL" clId="{E4C00E8C-2F57-4509-A8AC-8E59246265CB}" dt="2026-09-09T06:49:46.109" v="184" actId="1076"/>
          <ac:picMkLst>
            <pc:docMk/>
            <pc:sldMk cId="144032448" sldId="270"/>
            <ac:picMk id="4" creationId="{A7F6E730-A9FB-8B85-A546-1312D6BE561B}"/>
          </ac:picMkLst>
        </pc:picChg>
      </pc:sldChg>
      <pc:sldChg chg="modSp mod">
        <pc:chgData name="Seland, Trine Gartha" userId="3722b8bd-7111-412c-8e1c-c1985cdeb31d" providerId="ADAL" clId="{E4C00E8C-2F57-4509-A8AC-8E59246265CB}" dt="2026-09-15T08:17:08.178" v="299" actId="20577"/>
        <pc:sldMkLst>
          <pc:docMk/>
          <pc:sldMk cId="2479619034" sldId="271"/>
        </pc:sldMkLst>
        <pc:spChg chg="mod">
          <ac:chgData name="Seland, Trine Gartha" userId="3722b8bd-7111-412c-8e1c-c1985cdeb31d" providerId="ADAL" clId="{E4C00E8C-2F57-4509-A8AC-8E59246265CB}" dt="2026-09-15T08:17:08.178" v="299" actId="20577"/>
          <ac:spMkLst>
            <pc:docMk/>
            <pc:sldMk cId="2479619034" sldId="271"/>
            <ac:spMk id="3" creationId="{9386CC92-5EAD-E3ED-A2BF-50B02A179509}"/>
          </ac:spMkLst>
        </pc:spChg>
      </pc:sldChg>
      <pc:sldChg chg="addSp modSp mod">
        <pc:chgData name="Seland, Trine Gartha" userId="3722b8bd-7111-412c-8e1c-c1985cdeb31d" providerId="ADAL" clId="{E4C00E8C-2F57-4509-A8AC-8E59246265CB}" dt="2026-09-16T07:57:56.192" v="1854" actId="27636"/>
        <pc:sldMkLst>
          <pc:docMk/>
          <pc:sldMk cId="3665808080" sldId="272"/>
        </pc:sldMkLst>
        <pc:spChg chg="mod">
          <ac:chgData name="Seland, Trine Gartha" userId="3722b8bd-7111-412c-8e1c-c1985cdeb31d" providerId="ADAL" clId="{E4C00E8C-2F57-4509-A8AC-8E59246265CB}" dt="2026-09-15T20:12:24.270" v="1711" actId="1076"/>
          <ac:spMkLst>
            <pc:docMk/>
            <pc:sldMk cId="3665808080" sldId="272"/>
            <ac:spMk id="2" creationId="{01E4F929-933C-FCA1-10E0-1214E00D6366}"/>
          </ac:spMkLst>
        </pc:spChg>
        <pc:spChg chg="mod">
          <ac:chgData name="Seland, Trine Gartha" userId="3722b8bd-7111-412c-8e1c-c1985cdeb31d" providerId="ADAL" clId="{E4C00E8C-2F57-4509-A8AC-8E59246265CB}" dt="2026-09-16T07:57:56.192" v="1854" actId="27636"/>
          <ac:spMkLst>
            <pc:docMk/>
            <pc:sldMk cId="3665808080" sldId="272"/>
            <ac:spMk id="3" creationId="{2D1C8A2A-D8B7-FB25-F08F-4F14AF580C84}"/>
          </ac:spMkLst>
        </pc:spChg>
        <pc:picChg chg="add mod">
          <ac:chgData name="Seland, Trine Gartha" userId="3722b8bd-7111-412c-8e1c-c1985cdeb31d" providerId="ADAL" clId="{E4C00E8C-2F57-4509-A8AC-8E59246265CB}" dt="2026-09-09T06:51:19.995" v="224" actId="1076"/>
          <ac:picMkLst>
            <pc:docMk/>
            <pc:sldMk cId="3665808080" sldId="272"/>
            <ac:picMk id="4" creationId="{CB297929-C184-6282-96C6-1023C4B434D9}"/>
          </ac:picMkLst>
        </pc:picChg>
      </pc:sldChg>
      <pc:sldChg chg="modSp new mod ord">
        <pc:chgData name="Seland, Trine Gartha" userId="3722b8bd-7111-412c-8e1c-c1985cdeb31d" providerId="ADAL" clId="{E4C00E8C-2F57-4509-A8AC-8E59246265CB}" dt="2026-09-15T17:04:02.310" v="1118"/>
        <pc:sldMkLst>
          <pc:docMk/>
          <pc:sldMk cId="3806088670" sldId="273"/>
        </pc:sldMkLst>
        <pc:spChg chg="mod">
          <ac:chgData name="Seland, Trine Gartha" userId="3722b8bd-7111-412c-8e1c-c1985cdeb31d" providerId="ADAL" clId="{E4C00E8C-2F57-4509-A8AC-8E59246265CB}" dt="2026-09-15T08:22:24.303" v="369" actId="207"/>
          <ac:spMkLst>
            <pc:docMk/>
            <pc:sldMk cId="3806088670" sldId="273"/>
            <ac:spMk id="2" creationId="{FA0F160D-75A3-67BB-ACC7-56A796A90F14}"/>
          </ac:spMkLst>
        </pc:spChg>
        <pc:spChg chg="mod">
          <ac:chgData name="Seland, Trine Gartha" userId="3722b8bd-7111-412c-8e1c-c1985cdeb31d" providerId="ADAL" clId="{E4C00E8C-2F57-4509-A8AC-8E59246265CB}" dt="2026-09-15T17:02:17.444" v="1116" actId="6549"/>
          <ac:spMkLst>
            <pc:docMk/>
            <pc:sldMk cId="3806088670" sldId="273"/>
            <ac:spMk id="3" creationId="{3BE350E9-F76C-8C77-9C98-A9E0F5CE94DE}"/>
          </ac:spMkLst>
        </pc:spChg>
      </pc:sldChg>
      <pc:sldChg chg="addSp delSp modSp new mod delAnim modAnim">
        <pc:chgData name="Seland, Trine Gartha" userId="3722b8bd-7111-412c-8e1c-c1985cdeb31d" providerId="ADAL" clId="{E4C00E8C-2F57-4509-A8AC-8E59246265CB}" dt="2026-09-17T06:50:09.062" v="2985" actId="478"/>
        <pc:sldMkLst>
          <pc:docMk/>
          <pc:sldMk cId="1271522312" sldId="274"/>
        </pc:sldMkLst>
        <pc:spChg chg="mod">
          <ac:chgData name="Seland, Trine Gartha" userId="3722b8bd-7111-412c-8e1c-c1985cdeb31d" providerId="ADAL" clId="{E4C00E8C-2F57-4509-A8AC-8E59246265CB}" dt="2026-09-16T16:19:11.578" v="2776" actId="1076"/>
          <ac:spMkLst>
            <pc:docMk/>
            <pc:sldMk cId="1271522312" sldId="274"/>
            <ac:spMk id="2" creationId="{0FDBD513-00FA-94FD-DBB6-CDA257F0EF6D}"/>
          </ac:spMkLst>
        </pc:spChg>
        <pc:spChg chg="mod">
          <ac:chgData name="Seland, Trine Gartha" userId="3722b8bd-7111-412c-8e1c-c1985cdeb31d" providerId="ADAL" clId="{E4C00E8C-2F57-4509-A8AC-8E59246265CB}" dt="2026-09-16T16:22:15.057" v="2978" actId="14100"/>
          <ac:spMkLst>
            <pc:docMk/>
            <pc:sldMk cId="1271522312" sldId="274"/>
            <ac:spMk id="3" creationId="{1D3F918C-988A-F5D3-EBF9-C4DD87FB799D}"/>
          </ac:spMkLst>
        </pc:spChg>
        <pc:spChg chg="add del mod">
          <ac:chgData name="Seland, Trine Gartha" userId="3722b8bd-7111-412c-8e1c-c1985cdeb31d" providerId="ADAL" clId="{E4C00E8C-2F57-4509-A8AC-8E59246265CB}" dt="2026-09-17T06:50:09.062" v="2985" actId="478"/>
          <ac:spMkLst>
            <pc:docMk/>
            <pc:sldMk cId="1271522312" sldId="274"/>
            <ac:spMk id="4" creationId="{F6A5A4AD-BB88-4BF8-521F-3B568957EF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2ED46-48D9-4EC5-A037-BDA0A7B0A212}" type="datetimeFigureOut">
              <a:rPr lang="nb-NO" smtClean="0"/>
              <a:t>16.09.2026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465D4-3BDB-4FD6-897D-30738EF3833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20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9/16/2026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61586" y="1432223"/>
            <a:ext cx="10518407" cy="2985677"/>
          </a:xfrm>
        </p:spPr>
        <p:txBody>
          <a:bodyPr/>
          <a:lstStyle/>
          <a:p>
            <a:r>
              <a:rPr lang="nb-NO" sz="8800" dirty="0">
                <a:solidFill>
                  <a:srgbClr val="C00000"/>
                </a:solidFill>
              </a:rPr>
              <a:t>Velkommen til foreldremøte </a:t>
            </a:r>
          </a:p>
        </p:txBody>
      </p:sp>
    </p:spTree>
    <p:extLst>
      <p:ext uri="{BB962C8B-B14F-4D97-AF65-F5344CB8AC3E}">
        <p14:creationId xmlns:p14="http://schemas.microsoft.com/office/powerpoint/2010/main" val="102622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6000" dirty="0">
                <a:solidFill>
                  <a:srgbClr val="C00000"/>
                </a:solidFill>
              </a:rPr>
              <a:t>rollefordeling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069848" y="1930400"/>
            <a:ext cx="4355592" cy="4241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Kontaktlærere: </a:t>
            </a:r>
            <a:b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Trine, Eirik og Even (vikar for Astri)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Fagarbeider på 9.trinn: </a:t>
            </a:r>
            <a:r>
              <a:rPr lang="nb-NO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Anca</a:t>
            </a: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FED7E19-9E72-06BE-5773-9AA82EC921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4728" y="1930400"/>
            <a:ext cx="5294376" cy="4724400"/>
          </a:xfrm>
        </p:spPr>
        <p:txBody>
          <a:bodyPr>
            <a:normAutofit/>
          </a:bodyPr>
          <a:lstStyle/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Astri/Even: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UTV, matte og naturfag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Eirik: </a:t>
            </a:r>
            <a:r>
              <a:rPr lang="nb-NO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 (etter høstferien), norsk og </a:t>
            </a:r>
            <a:r>
              <a:rPr lang="nb-NO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krle</a:t>
            </a:r>
            <a:endParaRPr lang="nb-NO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Trine: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engelsk og samfunnsfag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Knut Erik: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gym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Kjersti: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K&amp;H 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Marianne/ Ingrid: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språkfag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Kathryn: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arbeidslivsfag</a:t>
            </a: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Silje: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M&amp;H (</a:t>
            </a:r>
            <a:r>
              <a:rPr lang="nb-NO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avgangsfag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9735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9848" y="233773"/>
            <a:ext cx="10058400" cy="1609344"/>
          </a:xfrm>
        </p:spPr>
        <p:txBody>
          <a:bodyPr/>
          <a:lstStyle/>
          <a:p>
            <a:r>
              <a:rPr lang="nb-NO">
                <a:solidFill>
                  <a:srgbClr val="C00000"/>
                </a:solidFill>
              </a:rPr>
              <a:t>HJEMMESIDEN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1930400"/>
            <a:ext cx="4162552" cy="4241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b-NO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9.trinn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Timeplan (lesing hver morgen – store variasjoner)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Ukebrev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øver på å strukturere og lage gode rutiner (noen starter på søndagen)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7C0389-FF17-2F64-B91D-A7335F0E2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276" y="109498"/>
            <a:ext cx="4989690" cy="663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60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412496"/>
            <a:ext cx="10058400" cy="1609344"/>
          </a:xfrm>
        </p:spPr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Kommunikasjon og visma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9848" y="2021840"/>
            <a:ext cx="10058400" cy="4150360"/>
          </a:xfrm>
        </p:spPr>
        <p:txBody>
          <a:bodyPr>
            <a:noAutofit/>
          </a:bodyPr>
          <a:lstStyle/>
          <a:p>
            <a:pPr lvl="0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Kommunikasjon – LAVTERSKEL, begge veier.</a:t>
            </a:r>
            <a:b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Fravær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Flott at dere legger inn selv! Det er r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essursbesparende.</a:t>
            </a: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 lengre fravær, sjekk ukebrev først for å se hva de andre har jobbet med. Dere/ eleven tar kontakt med kontaktlærer for oppdatering. Dette har </a:t>
            </a:r>
            <a:r>
              <a:rPr lang="nb-NO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forbedringspotensiale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til elevens beste.</a:t>
            </a:r>
            <a:b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Orden og atferd</a:t>
            </a:r>
          </a:p>
          <a:p>
            <a:pPr lvl="0"/>
            <a:r>
              <a:rPr lang="nb-NO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Karakterer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januar og juni (tilbakemelding og veiledning er viktigst)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027" y="62792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03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tslearning NO (@itslearningNO) | Twi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096" y="48463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It’s </a:t>
            </a:r>
            <a:r>
              <a:rPr lang="nb-NO" dirty="0" err="1">
                <a:solidFill>
                  <a:srgbClr val="C00000"/>
                </a:solidFill>
              </a:rPr>
              <a:t>learning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Elevene har tilgang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Rom for ulike fag – RESSURSER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Oppgaver og tilbakemeldinger ligger der.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de vise dere hva de gjør. 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4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9848" y="272196"/>
            <a:ext cx="10058400" cy="1609344"/>
          </a:xfrm>
        </p:spPr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Utenom det vanlige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63752" y="1749220"/>
            <a:ext cx="10649952" cy="4671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Arendalsuka</a:t>
            </a:r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«Handelsspillet», innsamling av materiell til debatt og prat med politikere, «Matematikk i alle fag – tenk fort og vinn»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Uteundervisning, bålkos og fotball: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uke 37-39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Nasjonale prøver: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regning og lesing (kartlegging)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Verdensdagen for psykisk helse: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10.oktober, markering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Skoleløp: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 satt dato enda. Boller.</a:t>
            </a:r>
          </a:p>
        </p:txBody>
      </p:sp>
    </p:spTree>
    <p:extLst>
      <p:ext uri="{BB962C8B-B14F-4D97-AF65-F5344CB8AC3E}">
        <p14:creationId xmlns:p14="http://schemas.microsoft.com/office/powerpoint/2010/main" val="303799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86CC92-5EAD-E3ED-A2BF-50B02A179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944880"/>
            <a:ext cx="10058400" cy="5227320"/>
          </a:xfrm>
        </p:spPr>
        <p:txBody>
          <a:bodyPr/>
          <a:lstStyle/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Temauke - bærekraft: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uke 43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Halloween</a:t>
            </a:r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-feiring: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 opp i elevrådet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Planleggingsdag (skolefri):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fredag i uke 45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Desember</a:t>
            </a:r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Anca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pynter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bidrar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hygge +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julegrøt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julegudstjeneste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alternativt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opplegg</a:t>
            </a:r>
            <a:b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Uke 49: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Fullbright,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besøk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amerikansk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lærer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9619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E4F929-933C-FCA1-10E0-1214E00D6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230632"/>
            <a:ext cx="10058400" cy="1609344"/>
          </a:xfrm>
        </p:spPr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Filmer vi </a:t>
            </a:r>
            <a:r>
              <a:rPr lang="en-GB" dirty="0" err="1">
                <a:solidFill>
                  <a:srgbClr val="C00000"/>
                </a:solidFill>
              </a:rPr>
              <a:t>skal</a:t>
            </a:r>
            <a:r>
              <a:rPr lang="en-GB" dirty="0">
                <a:solidFill>
                  <a:srgbClr val="C00000"/>
                </a:solidFill>
              </a:rPr>
              <a:t> se I </a:t>
            </a:r>
            <a:r>
              <a:rPr lang="en-GB" dirty="0" err="1">
                <a:solidFill>
                  <a:srgbClr val="C00000"/>
                </a:solidFill>
              </a:rPr>
              <a:t>år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1C8A2A-D8B7-FB25-F08F-4F14AF580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839976"/>
            <a:ext cx="10058400" cy="4550664"/>
          </a:xfrm>
        </p:spPr>
        <p:txBody>
          <a:bodyPr>
            <a:normAutofit fontScale="77500" lnSpcReduction="20000"/>
          </a:bodyPr>
          <a:lstStyle/>
          <a:p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Utvandrerne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Forrest Gump</a:t>
            </a:r>
          </a:p>
          <a:p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Flukten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over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grensen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Butler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Bury My Heart at Wounded Knee</a:t>
            </a: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jøder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Kampen om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tungtvannet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 Manus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Gulltransporten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Kampen om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Narvik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 12.mann</a:t>
            </a:r>
          </a:p>
        </p:txBody>
      </p:sp>
      <p:pic>
        <p:nvPicPr>
          <p:cNvPr id="4" name="Bilde 3" descr="Max Manus: Man of War (2008) - IMDb">
            <a:extLst>
              <a:ext uri="{FF2B5EF4-FFF2-40B4-BE49-F238E27FC236}">
                <a16:creationId xmlns:a16="http://schemas.microsoft.com/office/drawing/2014/main" id="{CB297929-C184-6282-96C6-1023C4B43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810" y="938530"/>
            <a:ext cx="359734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08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0F160D-75A3-67BB-ACC7-56A796A9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solidFill>
                  <a:srgbClr val="C00000"/>
                </a:solidFill>
              </a:rPr>
              <a:t>vurdering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E350E9-F76C-8C77-9C98-A9E0F5CE9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ENGELSK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23.nov</a:t>
            </a: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SPRÅKPRØVE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onsdag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25.nov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fredag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27.nov</a:t>
            </a: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7.des</a:t>
            </a:r>
          </a:p>
          <a:p>
            <a:r>
              <a:rPr lang="en-GB" sz="2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NORSK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onsdag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9.des</a:t>
            </a:r>
            <a:b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Karakterene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settes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18.januar </a:t>
            </a:r>
          </a:p>
        </p:txBody>
      </p:sp>
    </p:spTree>
    <p:extLst>
      <p:ext uri="{BB962C8B-B14F-4D97-AF65-F5344CB8AC3E}">
        <p14:creationId xmlns:p14="http://schemas.microsoft.com/office/powerpoint/2010/main" val="380608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66800" y="365760"/>
            <a:ext cx="10058400" cy="1609344"/>
          </a:xfrm>
        </p:spPr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Minn OM/ HJELP DEM MED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47928" y="1975104"/>
            <a:ext cx="10614152" cy="4197096"/>
          </a:xfrm>
        </p:spPr>
        <p:txBody>
          <a:bodyPr>
            <a:noAutofit/>
          </a:bodyPr>
          <a:lstStyle/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 alltid ha tøy som passer været og huske å ta det på.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 holde orden på tingene sine (matbokser, PC-lader skal ALLTID ligge i sekken, det skal være orden i hylla og alle bøker skal ligge der </a:t>
            </a:r>
            <a:r>
              <a:rPr lang="nb-NO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osv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det er lurt med et godt system i mappene på OneDrive.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de bør ha øretelefoner i sekken.</a:t>
            </a:r>
          </a:p>
          <a:p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62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BD513-00FA-94FD-DBB6-CDA257F0E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/>
          <a:lstStyle/>
          <a:p>
            <a:r>
              <a:rPr lang="en-GB" dirty="0" err="1">
                <a:solidFill>
                  <a:srgbClr val="C00000"/>
                </a:solidFill>
              </a:rPr>
              <a:t>Få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dem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dirty="0" err="1">
                <a:solidFill>
                  <a:srgbClr val="C00000"/>
                </a:solidFill>
              </a:rPr>
              <a:t>til</a:t>
            </a:r>
            <a:r>
              <a:rPr lang="en-GB" dirty="0">
                <a:solidFill>
                  <a:srgbClr val="C00000"/>
                </a:solidFill>
              </a:rPr>
              <a:t> å </a:t>
            </a:r>
            <a:r>
              <a:rPr lang="en-GB" dirty="0" err="1">
                <a:solidFill>
                  <a:srgbClr val="C00000"/>
                </a:solidFill>
              </a:rPr>
              <a:t>forstå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3F918C-988A-F5D3-EBF9-C4DD87FB7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609344"/>
            <a:ext cx="10197592" cy="4801616"/>
          </a:xfrm>
        </p:spPr>
        <p:txBody>
          <a:bodyPr>
            <a:normAutofit fontScale="92500" lnSpcReduction="20000"/>
          </a:bodyPr>
          <a:lstStyle/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Viktigheten av </a:t>
            </a:r>
            <a:r>
              <a:rPr lang="nb-NO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gode vaner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og </a:t>
            </a:r>
            <a:r>
              <a:rPr lang="nb-NO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å bruke tiden på skolen effektivt og godt </a:t>
            </a:r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(enorme forskjeller). Utfordrende for fellesskapet når det gjelder mange.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Gjennomgående i ulike fag. 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Umodenhet og vimsing. Fokus på seg selv, ikke fellesskapet/ omfanget. Fokus på rettigheter i stedet for læring. Ringvirkninger og «følgefeil»…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Mange mister nok 15-30 min på dette per dag. </a:t>
            </a:r>
            <a:b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Gå på do og fyll vann i friminuttene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Kom inn på tiden (klokke på banen)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Finn raskt frem det du trenger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Hør etter når det blir gitt en beskjed og sett i gang («Jeg vet ikke hva jeg skal gjøre») 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Vær din egen motor: blir du ferdig med noe, gå videre</a:t>
            </a:r>
          </a:p>
          <a:p>
            <a:pPr lvl="1"/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bevisst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konsekvensene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hvordan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håndterer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dette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for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deg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selv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rundt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6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deg</a:t>
            </a:r>
            <a:r>
              <a:rPr lang="en-GB" sz="26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71522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3ECB63-5613-72BE-5E42-BE687F87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560" y="169227"/>
            <a:ext cx="10058400" cy="1609344"/>
          </a:xfrm>
        </p:spPr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IDENTITET OG STØTTE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0C432F-594E-A76A-EF2E-D9670B288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560" y="1615440"/>
            <a:ext cx="6197600" cy="4556760"/>
          </a:xfrm>
        </p:spPr>
        <p:txBody>
          <a:bodyPr>
            <a:normAutofit/>
          </a:bodyPr>
          <a:lstStyle/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Identitet – hvem vil du være/ hva vil du at andre skal tenke om deg?</a:t>
            </a:r>
            <a:b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endParaRPr lang="nb-NO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Vær god, raus og inkluderende</a:t>
            </a:r>
            <a:b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endParaRPr lang="nb-NO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>
              <a:buClr>
                <a:srgbClr val="9E3611"/>
              </a:buClr>
            </a:pPr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vi voksne støtter de og vil hjelpe når de trenger det. Voksesmerter er ikke farlig, men skal ende i mestringsfølelse.</a:t>
            </a:r>
          </a:p>
          <a:p>
            <a:pPr>
              <a:buClr>
                <a:srgbClr val="9E3611"/>
              </a:buClr>
            </a:pPr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som tidlig rustes for LIVET går det ofte best med senere.</a:t>
            </a:r>
          </a:p>
          <a:p>
            <a:endParaRPr lang="nb-NO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4" name="Bilde 3" descr="Mitt største håp for Norge er at vi skal klare å ta vare på hverandre. At vi skal bygge dette landet videre - på tillit, fellesskap og raushet. At vi skal kjenne">
            <a:extLst>
              <a:ext uri="{FF2B5EF4-FFF2-40B4-BE49-F238E27FC236}">
                <a16:creationId xmlns:a16="http://schemas.microsoft.com/office/drawing/2014/main" id="{A7F6E730-A9FB-8B85-A546-1312D6BE5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182" y="331787"/>
            <a:ext cx="4558295" cy="572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2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C00000"/>
                </a:solidFill>
              </a:rPr>
              <a:t>foreldrekontakter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487920" y="2121408"/>
            <a:ext cx="3640328" cy="4050792"/>
          </a:xfrm>
        </p:spPr>
        <p:txBody>
          <a:bodyPr>
            <a:normAutofit/>
          </a:bodyPr>
          <a:lstStyle/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Velge foreldrekontakter 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Foreldrenettverk/ felles samtaler/diskusjoner</a:t>
            </a:r>
          </a:p>
          <a:p>
            <a:r>
              <a:rPr lang="nb-NO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Klassekasse</a:t>
            </a:r>
          </a:p>
          <a:p>
            <a:pPr marL="0" indent="0">
              <a:buNone/>
            </a:pPr>
            <a:endParaRPr lang="nb-NO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F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" y="2121408"/>
            <a:ext cx="6162098" cy="40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9128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7B96C3F58B9E47A0AE6DDC196EEA4E" ma:contentTypeVersion="13" ma:contentTypeDescription="Create a new document." ma:contentTypeScope="" ma:versionID="d605735d12ff80c394e950dee35f22c1">
  <xsd:schema xmlns:xsd="http://www.w3.org/2001/XMLSchema" xmlns:xs="http://www.w3.org/2001/XMLSchema" xmlns:p="http://schemas.microsoft.com/office/2006/metadata/properties" xmlns:ns3="3baf7a0b-8ddf-4c6f-991e-36ec0f901f49" xmlns:ns4="ea2aa6a7-24db-4e0b-a363-39a489fd0114" targetNamespace="http://schemas.microsoft.com/office/2006/metadata/properties" ma:root="true" ma:fieldsID="f9dcd85f2e86debe1e6dd7ff3d450657" ns3:_="" ns4:_="">
    <xsd:import namespace="3baf7a0b-8ddf-4c6f-991e-36ec0f901f49"/>
    <xsd:import namespace="ea2aa6a7-24db-4e0b-a363-39a489fd01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f7a0b-8ddf-4c6f-991e-36ec0f901f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2aa6a7-24db-4e0b-a363-39a489fd011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23A5BD-F7B0-4377-A5F1-5A37F9EDA6F9}">
  <ds:schemaRefs>
    <ds:schemaRef ds:uri="http://schemas.microsoft.com/office/2006/documentManagement/types"/>
    <ds:schemaRef ds:uri="http://schemas.microsoft.com/office/infopath/2007/PartnerControls"/>
    <ds:schemaRef ds:uri="ea2aa6a7-24db-4e0b-a363-39a489fd0114"/>
    <ds:schemaRef ds:uri="3baf7a0b-8ddf-4c6f-991e-36ec0f901f49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66C628D-CD5F-4AA8-8F27-E6F95C8A7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af7a0b-8ddf-4c6f-991e-36ec0f901f49"/>
    <ds:schemaRef ds:uri="ea2aa6a7-24db-4e0b-a363-39a489fd01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54D03F-C2DD-4206-9608-892E1F24DA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Tretype</Template>
  <TotalTime>4379</TotalTime>
  <Words>692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8" baseType="lpstr">
      <vt:lpstr>Calibri</vt:lpstr>
      <vt:lpstr>Rockwell</vt:lpstr>
      <vt:lpstr>Rockwell Condensed</vt:lpstr>
      <vt:lpstr>Wingdings</vt:lpstr>
      <vt:lpstr>Tretype</vt:lpstr>
      <vt:lpstr>Velkommen til foreldremøte </vt:lpstr>
      <vt:lpstr>rollefordeling</vt:lpstr>
      <vt:lpstr>HJEMMESIDEN</vt:lpstr>
      <vt:lpstr>Kommunikasjon og visma</vt:lpstr>
      <vt:lpstr>It’s learning</vt:lpstr>
      <vt:lpstr>Utenom det vanlige</vt:lpstr>
      <vt:lpstr>PowerPoint-presentasjon</vt:lpstr>
      <vt:lpstr>Filmer vi skal se I år</vt:lpstr>
      <vt:lpstr>vurdering</vt:lpstr>
      <vt:lpstr>Minn OM/ HJELP DEM MED</vt:lpstr>
      <vt:lpstr>Få dem til å forstå</vt:lpstr>
      <vt:lpstr>IDENTITET OG STØTTE</vt:lpstr>
      <vt:lpstr>foreldrekontakter</vt:lpstr>
    </vt:vector>
  </TitlesOfParts>
  <Company>IKT-Agder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foreldremøte 8.trinn</dc:title>
  <dc:creator>Seland, Trine Gartha</dc:creator>
  <cp:lastModifiedBy>Seland, Trine Gartha</cp:lastModifiedBy>
  <cp:revision>140</cp:revision>
  <dcterms:created xsi:type="dcterms:W3CDTF">2021-09-25T06:13:09Z</dcterms:created>
  <dcterms:modified xsi:type="dcterms:W3CDTF">2026-09-17T06:50:19Z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0x010100DE7B96C3F58B9E47A0AE6DDC196EEA4E</vt:lpwstr>
  </property>
</Properties>
</file>