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9" r:id="rId5"/>
    <p:sldId id="263" r:id="rId6"/>
    <p:sldId id="285" r:id="rId7"/>
    <p:sldId id="309" r:id="rId8"/>
    <p:sldId id="259" r:id="rId9"/>
    <p:sldId id="287" r:id="rId10"/>
    <p:sldId id="257" r:id="rId11"/>
    <p:sldId id="293" r:id="rId12"/>
    <p:sldId id="301" r:id="rId13"/>
    <p:sldId id="265" r:id="rId14"/>
    <p:sldId id="318" r:id="rId15"/>
    <p:sldId id="281" r:id="rId16"/>
    <p:sldId id="266" r:id="rId17"/>
    <p:sldId id="282" r:id="rId18"/>
    <p:sldId id="289" r:id="rId19"/>
  </p:sldIdLst>
  <p:sldSz cx="12192000" cy="6858000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915125C-202D-4103-9372-F211A354D74C}">
          <p14:sldIdLst>
            <p14:sldId id="319"/>
            <p14:sldId id="263"/>
            <p14:sldId id="285"/>
            <p14:sldId id="309"/>
            <p14:sldId id="259"/>
            <p14:sldId id="287"/>
            <p14:sldId id="257"/>
            <p14:sldId id="293"/>
            <p14:sldId id="301"/>
            <p14:sldId id="265"/>
            <p14:sldId id="318"/>
            <p14:sldId id="281"/>
            <p14:sldId id="266"/>
            <p14:sldId id="282"/>
            <p14:sldId id="289"/>
          </p14:sldIdLst>
        </p14:section>
        <p14:section name="Inndeling uten navn" id="{9FBE2492-F7DE-45AC-97BD-6021BE0ED55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0A46D-8248-48F4-A4BF-978B75537250}" v="3" dt="2021-03-24T10:07:47.506"/>
    <p1510:client id="{30258764-D943-4882-8A6E-B9F49FD2E15C}" v="31" dt="2021-03-23T10:31:57.464"/>
    <p1510:client id="{5BA11272-7B14-47E7-9C2C-05747E6C5883}" v="111" dt="2021-03-24T10:12:44.344"/>
    <p1510:client id="{672BCE0D-061A-4D7F-8849-C57A20467AE4}" v="13" dt="2021-03-24T09:59:36.444"/>
    <p1510:client id="{D4E2E232-5E4F-4581-8A33-9ECE8B832BC9}" v="135" dt="2021-03-23T10:58:20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vig, Inger Mari" userId="S::inger.mari.sorvig@arendal.kommune.no::1ec1db61-6466-4e7f-b885-6824a1c41168" providerId="AD" clId="Web-{0BA0A46D-8248-48F4-A4BF-978B75537250}"/>
    <pc:docChg chg="modSld">
      <pc:chgData name="Sørvig, Inger Mari" userId="S::inger.mari.sorvig@arendal.kommune.no::1ec1db61-6466-4e7f-b885-6824a1c41168" providerId="AD" clId="Web-{0BA0A46D-8248-48F4-A4BF-978B75537250}" dt="2021-03-24T10:07:44.928" v="0" actId="20577"/>
      <pc:docMkLst>
        <pc:docMk/>
      </pc:docMkLst>
      <pc:sldChg chg="modSp">
        <pc:chgData name="Sørvig, Inger Mari" userId="S::inger.mari.sorvig@arendal.kommune.no::1ec1db61-6466-4e7f-b885-6824a1c41168" providerId="AD" clId="Web-{0BA0A46D-8248-48F4-A4BF-978B75537250}" dt="2021-03-24T10:07:44.928" v="0" actId="20577"/>
        <pc:sldMkLst>
          <pc:docMk/>
          <pc:sldMk cId="0" sldId="316"/>
        </pc:sldMkLst>
        <pc:spChg chg="mod">
          <ac:chgData name="Sørvig, Inger Mari" userId="S::inger.mari.sorvig@arendal.kommune.no::1ec1db61-6466-4e7f-b885-6824a1c41168" providerId="AD" clId="Web-{0BA0A46D-8248-48F4-A4BF-978B75537250}" dt="2021-03-24T10:07:44.928" v="0" actId="20577"/>
          <ac:spMkLst>
            <pc:docMk/>
            <pc:sldMk cId="0" sldId="316"/>
            <ac:spMk id="3" creationId="{748DA9C8-BD8E-4356-8E78-7BF6A0F26EB1}"/>
          </ac:spMkLst>
        </pc:spChg>
      </pc:sldChg>
    </pc:docChg>
  </pc:docChgLst>
  <pc:docChgLst>
    <pc:chgData name="Sørvig, Inger Mari" userId="S::inger.mari.sorvig@arendal.kommune.no::1ec1db61-6466-4e7f-b885-6824a1c41168" providerId="AD" clId="Web-{D4E2E232-5E4F-4581-8A33-9ECE8B832BC9}"/>
    <pc:docChg chg="modSld">
      <pc:chgData name="Sørvig, Inger Mari" userId="S::inger.mari.sorvig@arendal.kommune.no::1ec1db61-6466-4e7f-b885-6824a1c41168" providerId="AD" clId="Web-{D4E2E232-5E4F-4581-8A33-9ECE8B832BC9}" dt="2021-03-23T10:58:18.293" v="100"/>
      <pc:docMkLst>
        <pc:docMk/>
      </pc:docMkLst>
      <pc:sldChg chg="addSp delSp modSp mod modClrScheme chgLayout">
        <pc:chgData name="Sørvig, Inger Mari" userId="S::inger.mari.sorvig@arendal.kommune.no::1ec1db61-6466-4e7f-b885-6824a1c41168" providerId="AD" clId="Web-{D4E2E232-5E4F-4581-8A33-9ECE8B832BC9}" dt="2021-03-23T10:54:26.615" v="9"/>
        <pc:sldMkLst>
          <pc:docMk/>
          <pc:sldMk cId="0" sldId="256"/>
        </pc:sldMkLst>
        <pc:spChg chg="add del mod">
          <ac:chgData name="Sørvig, Inger Mari" userId="S::inger.mari.sorvig@arendal.kommune.no::1ec1db61-6466-4e7f-b885-6824a1c41168" providerId="AD" clId="Web-{D4E2E232-5E4F-4581-8A33-9ECE8B832BC9}" dt="2021-03-23T10:54:26.599" v="8"/>
          <ac:spMkLst>
            <pc:docMk/>
            <pc:sldMk cId="0" sldId="256"/>
            <ac:spMk id="72" creationId="{9A32F6E6-13F9-4229-912A-AFFCF000B484}"/>
          </ac:spMkLst>
        </pc:spChg>
        <pc:spChg chg="add mod">
          <ac:chgData name="Sørvig, Inger Mari" userId="S::inger.mari.sorvig@arendal.kommune.no::1ec1db61-6466-4e7f-b885-6824a1c41168" providerId="AD" clId="Web-{D4E2E232-5E4F-4581-8A33-9ECE8B832BC9}" dt="2021-03-23T10:54:26.615" v="9"/>
          <ac:spMkLst>
            <pc:docMk/>
            <pc:sldMk cId="0" sldId="256"/>
            <ac:spMk id="74" creationId="{D7C9BEC4-847E-4824-A5AD-402FFE28FA13}"/>
          </ac:spMkLst>
        </pc:spChg>
        <pc:spChg chg="add mod">
          <ac:chgData name="Sørvig, Inger Mari" userId="S::inger.mari.sorvig@arendal.kommune.no::1ec1db61-6466-4e7f-b885-6824a1c41168" providerId="AD" clId="Web-{D4E2E232-5E4F-4581-8A33-9ECE8B832BC9}" dt="2021-03-23T10:54:26.615" v="9"/>
          <ac:spMkLst>
            <pc:docMk/>
            <pc:sldMk cId="0" sldId="256"/>
            <ac:spMk id="76" creationId="{D9BAE763-FCA6-4A56-B875-D2DB34158A5C}"/>
          </ac:spMkLst>
        </pc:spChg>
        <pc:spChg chg="mod">
          <ac:chgData name="Sørvig, Inger Mari" userId="S::inger.mari.sorvig@arendal.kommune.no::1ec1db61-6466-4e7f-b885-6824a1c41168" providerId="AD" clId="Web-{D4E2E232-5E4F-4581-8A33-9ECE8B832BC9}" dt="2021-03-23T10:54:26.615" v="9"/>
          <ac:spMkLst>
            <pc:docMk/>
            <pc:sldMk cId="0" sldId="256"/>
            <ac:spMk id="5122" creationId="{7725F0C4-B489-432E-8645-BCE51E7D3E9E}"/>
          </ac:spMkLst>
        </pc:spChg>
        <pc:spChg chg="mod">
          <ac:chgData name="Sørvig, Inger Mari" userId="S::inger.mari.sorvig@arendal.kommune.no::1ec1db61-6466-4e7f-b885-6824a1c41168" providerId="AD" clId="Web-{D4E2E232-5E4F-4581-8A33-9ECE8B832BC9}" dt="2021-03-23T10:54:26.615" v="9"/>
          <ac:spMkLst>
            <pc:docMk/>
            <pc:sldMk cId="0" sldId="256"/>
            <ac:spMk id="5123" creationId="{AB36F914-F509-4F62-9894-0881986BE2AF}"/>
          </ac:spMkLst>
        </pc:spChg>
        <pc:spChg chg="add mod">
          <ac:chgData name="Sørvig, Inger Mari" userId="S::inger.mari.sorvig@arendal.kommune.no::1ec1db61-6466-4e7f-b885-6824a1c41168" providerId="AD" clId="Web-{D4E2E232-5E4F-4581-8A33-9ECE8B832BC9}" dt="2021-03-23T10:54:26.615" v="9"/>
          <ac:spMkLst>
            <pc:docMk/>
            <pc:sldMk cId="0" sldId="256"/>
            <ac:spMk id="5125" creationId="{16CB5866-716F-41C0-BC0D-B65C9B3874D8}"/>
          </ac:spMkLst>
        </pc:spChg>
      </pc:sldChg>
      <pc:sldChg chg="addSp delSp modSp mod modClrScheme chgLayout">
        <pc:chgData name="Sørvig, Inger Mari" userId="S::inger.mari.sorvig@arendal.kommune.no::1ec1db61-6466-4e7f-b885-6824a1c41168" providerId="AD" clId="Web-{D4E2E232-5E4F-4581-8A33-9ECE8B832BC9}" dt="2021-03-23T10:58:00.121" v="98" actId="20577"/>
        <pc:sldMkLst>
          <pc:docMk/>
          <pc:sldMk cId="0" sldId="263"/>
        </pc:sldMkLst>
        <pc:spChg chg="add del">
          <ac:chgData name="Sørvig, Inger Mari" userId="S::inger.mari.sorvig@arendal.kommune.no::1ec1db61-6466-4e7f-b885-6824a1c41168" providerId="AD" clId="Web-{D4E2E232-5E4F-4581-8A33-9ECE8B832BC9}" dt="2021-03-23T10:54:55.663" v="18"/>
          <ac:spMkLst>
            <pc:docMk/>
            <pc:sldMk cId="0" sldId="263"/>
            <ac:spMk id="3" creationId="{55486DE0-121D-4F86-A552-E6BD1E85FB76}"/>
          </ac:spMkLst>
        </pc:spChg>
        <pc:spChg chg="mod">
          <ac:chgData name="Sørvig, Inger Mari" userId="S::inger.mari.sorvig@arendal.kommune.no::1ec1db61-6466-4e7f-b885-6824a1c41168" providerId="AD" clId="Web-{D4E2E232-5E4F-4581-8A33-9ECE8B832BC9}" dt="2021-03-23T10:55:20.788" v="23" actId="20577"/>
          <ac:spMkLst>
            <pc:docMk/>
            <pc:sldMk cId="0" sldId="263"/>
            <ac:spMk id="7170" creationId="{770759C7-562D-44B9-9269-4E463E1749A3}"/>
          </ac:spMkLst>
        </pc:spChg>
        <pc:spChg chg="mod">
          <ac:chgData name="Sørvig, Inger Mari" userId="S::inger.mari.sorvig@arendal.kommune.no::1ec1db61-6466-4e7f-b885-6824a1c41168" providerId="AD" clId="Web-{D4E2E232-5E4F-4581-8A33-9ECE8B832BC9}" dt="2021-03-23T10:56:43.103" v="65" actId="20577"/>
          <ac:spMkLst>
            <pc:docMk/>
            <pc:sldMk cId="0" sldId="263"/>
            <ac:spMk id="7172" creationId="{0B6A4AB5-5601-4D26-8C02-A40EBBC4A7DD}"/>
          </ac:spMkLst>
        </pc:spChg>
        <pc:graphicFrameChg chg="add del mod">
          <ac:chgData name="Sørvig, Inger Mari" userId="S::inger.mari.sorvig@arendal.kommune.no::1ec1db61-6466-4e7f-b885-6824a1c41168" providerId="AD" clId="Web-{D4E2E232-5E4F-4581-8A33-9ECE8B832BC9}" dt="2021-03-23T10:54:38.381" v="11"/>
          <ac:graphicFrameMkLst>
            <pc:docMk/>
            <pc:sldMk cId="0" sldId="263"/>
            <ac:graphicFrameMk id="7174" creationId="{F78BF3A4-8FF0-41CC-9413-2A7A677BEC97}"/>
          </ac:graphicFrameMkLst>
        </pc:graphicFrameChg>
        <pc:graphicFrameChg chg="add del mod">
          <ac:chgData name="Sørvig, Inger Mari" userId="S::inger.mari.sorvig@arendal.kommune.no::1ec1db61-6466-4e7f-b885-6824a1c41168" providerId="AD" clId="Web-{D4E2E232-5E4F-4581-8A33-9ECE8B832BC9}" dt="2021-03-23T10:54:44.662" v="13"/>
          <ac:graphicFrameMkLst>
            <pc:docMk/>
            <pc:sldMk cId="0" sldId="263"/>
            <ac:graphicFrameMk id="7175" creationId="{64C6FFFF-C7B8-465A-A8BB-BA10D8173BEB}"/>
          </ac:graphicFrameMkLst>
        </pc:graphicFrameChg>
        <pc:graphicFrameChg chg="add del mod">
          <ac:chgData name="Sørvig, Inger Mari" userId="S::inger.mari.sorvig@arendal.kommune.no::1ec1db61-6466-4e7f-b885-6824a1c41168" providerId="AD" clId="Web-{D4E2E232-5E4F-4581-8A33-9ECE8B832BC9}" dt="2021-03-23T10:54:53.022" v="15"/>
          <ac:graphicFrameMkLst>
            <pc:docMk/>
            <pc:sldMk cId="0" sldId="263"/>
            <ac:graphicFrameMk id="7176" creationId="{FB50C64C-DE1A-4E47-BD31-440D050A0B2B}"/>
          </ac:graphicFrameMkLst>
        </pc:graphicFrameChg>
        <pc:graphicFrameChg chg="add del mod">
          <ac:chgData name="Sørvig, Inger Mari" userId="S::inger.mari.sorvig@arendal.kommune.no::1ec1db61-6466-4e7f-b885-6824a1c41168" providerId="AD" clId="Web-{D4E2E232-5E4F-4581-8A33-9ECE8B832BC9}" dt="2021-03-23T10:54:55.631" v="17"/>
          <ac:graphicFrameMkLst>
            <pc:docMk/>
            <pc:sldMk cId="0" sldId="263"/>
            <ac:graphicFrameMk id="7177" creationId="{1FFB3D51-A0E7-44BB-886D-FA59D7DF0EA2}"/>
          </ac:graphicFrameMkLst>
        </pc:graphicFrameChg>
        <pc:graphicFrameChg chg="add mod modGraphic">
          <ac:chgData name="Sørvig, Inger Mari" userId="S::inger.mari.sorvig@arendal.kommune.no::1ec1db61-6466-4e7f-b885-6824a1c41168" providerId="AD" clId="Web-{D4E2E232-5E4F-4581-8A33-9ECE8B832BC9}" dt="2021-03-23T10:58:00.121" v="98" actId="20577"/>
          <ac:graphicFrameMkLst>
            <pc:docMk/>
            <pc:sldMk cId="0" sldId="263"/>
            <ac:graphicFrameMk id="7178" creationId="{F78BF3A4-8FF0-41CC-9413-2A7A677BEC97}"/>
          </ac:graphicFrameMkLst>
        </pc:graphicFrameChg>
      </pc:sldChg>
      <pc:sldChg chg="addSp delSp modSp mod modClrScheme chgLayout">
        <pc:chgData name="Sørvig, Inger Mari" userId="S::inger.mari.sorvig@arendal.kommune.no::1ec1db61-6466-4e7f-b885-6824a1c41168" providerId="AD" clId="Web-{D4E2E232-5E4F-4581-8A33-9ECE8B832BC9}" dt="2021-03-23T10:58:18.293" v="100"/>
        <pc:sldMkLst>
          <pc:docMk/>
          <pc:sldMk cId="0" sldId="285"/>
        </pc:sldMkLst>
        <pc:spChg chg="mod">
          <ac:chgData name="Sørvig, Inger Mari" userId="S::inger.mari.sorvig@arendal.kommune.no::1ec1db61-6466-4e7f-b885-6824a1c41168" providerId="AD" clId="Web-{D4E2E232-5E4F-4581-8A33-9ECE8B832BC9}" dt="2021-03-23T10:58:18.293" v="100"/>
          <ac:spMkLst>
            <pc:docMk/>
            <pc:sldMk cId="0" sldId="285"/>
            <ac:spMk id="4" creationId="{95BEFA91-6907-4559-851F-E121B3F8FFFB}"/>
          </ac:spMkLst>
        </pc:spChg>
        <pc:spChg chg="add del mod">
          <ac:chgData name="Sørvig, Inger Mari" userId="S::inger.mari.sorvig@arendal.kommune.no::1ec1db61-6466-4e7f-b885-6824a1c41168" providerId="AD" clId="Web-{D4E2E232-5E4F-4581-8A33-9ECE8B832BC9}" dt="2021-03-23T10:58:18.293" v="100"/>
          <ac:spMkLst>
            <pc:docMk/>
            <pc:sldMk cId="0" sldId="285"/>
            <ac:spMk id="73" creationId="{C6363D3F-EF9F-4DBA-A182-89833036DE51}"/>
          </ac:spMkLst>
        </pc:spChg>
        <pc:spChg chg="add del mod">
          <ac:chgData name="Sørvig, Inger Mari" userId="S::inger.mari.sorvig@arendal.kommune.no::1ec1db61-6466-4e7f-b885-6824a1c41168" providerId="AD" clId="Web-{D4E2E232-5E4F-4581-8A33-9ECE8B832BC9}" dt="2021-03-23T10:58:18.293" v="100"/>
          <ac:spMkLst>
            <pc:docMk/>
            <pc:sldMk cId="0" sldId="285"/>
            <ac:spMk id="75" creationId="{87594902-D100-4941-B535-7F1C0231C949}"/>
          </ac:spMkLst>
        </pc:spChg>
        <pc:spChg chg="mod">
          <ac:chgData name="Sørvig, Inger Mari" userId="S::inger.mari.sorvig@arendal.kommune.no::1ec1db61-6466-4e7f-b885-6824a1c41168" providerId="AD" clId="Web-{D4E2E232-5E4F-4581-8A33-9ECE8B832BC9}" dt="2021-03-23T10:58:18.293" v="100"/>
          <ac:spMkLst>
            <pc:docMk/>
            <pc:sldMk cId="0" sldId="285"/>
            <ac:spMk id="9218" creationId="{DFFC171B-9DA7-4DBC-A99A-DA4A29BC3897}"/>
          </ac:spMkLst>
        </pc:spChg>
        <pc:spChg chg="mod">
          <ac:chgData name="Sørvig, Inger Mari" userId="S::inger.mari.sorvig@arendal.kommune.no::1ec1db61-6466-4e7f-b885-6824a1c41168" providerId="AD" clId="Web-{D4E2E232-5E4F-4581-8A33-9ECE8B832BC9}" dt="2021-03-23T10:58:18.293" v="100"/>
          <ac:spMkLst>
            <pc:docMk/>
            <pc:sldMk cId="0" sldId="285"/>
            <ac:spMk id="9220" creationId="{4E1D3AA8-8BFA-4007-B603-24918AEDCA25}"/>
          </ac:spMkLst>
        </pc:spChg>
      </pc:sldChg>
      <pc:sldChg chg="modSp">
        <pc:chgData name="Sørvig, Inger Mari" userId="S::inger.mari.sorvig@arendal.kommune.no::1ec1db61-6466-4e7f-b885-6824a1c41168" providerId="AD" clId="Web-{D4E2E232-5E4F-4581-8A33-9ECE8B832BC9}" dt="2021-03-23T10:54:12.271" v="2" actId="20577"/>
        <pc:sldMkLst>
          <pc:docMk/>
          <pc:sldMk cId="0" sldId="315"/>
        </pc:sldMkLst>
        <pc:spChg chg="mod">
          <ac:chgData name="Sørvig, Inger Mari" userId="S::inger.mari.sorvig@arendal.kommune.no::1ec1db61-6466-4e7f-b885-6824a1c41168" providerId="AD" clId="Web-{D4E2E232-5E4F-4581-8A33-9ECE8B832BC9}" dt="2021-03-23T10:54:12.271" v="2" actId="20577"/>
          <ac:spMkLst>
            <pc:docMk/>
            <pc:sldMk cId="0" sldId="315"/>
            <ac:spMk id="3" creationId="{E0453993-8C99-4ECD-98E8-50BB810D93B9}"/>
          </ac:spMkLst>
        </pc:spChg>
      </pc:sldChg>
    </pc:docChg>
  </pc:docChgLst>
  <pc:docChgLst>
    <pc:chgData name="Sørvig, Inger Mari" userId="S::inger.mari.sorvig@arendal.kommune.no::1ec1db61-6466-4e7f-b885-6824a1c41168" providerId="AD" clId="Web-{30258764-D943-4882-8A6E-B9F49FD2E15C}"/>
    <pc:docChg chg="modSld">
      <pc:chgData name="Sørvig, Inger Mari" userId="S::inger.mari.sorvig@arendal.kommune.no::1ec1db61-6466-4e7f-b885-6824a1c41168" providerId="AD" clId="Web-{30258764-D943-4882-8A6E-B9F49FD2E15C}" dt="2021-03-23T10:31:57.448" v="19" actId="20577"/>
      <pc:docMkLst>
        <pc:docMk/>
      </pc:docMkLst>
      <pc:sldChg chg="modSp">
        <pc:chgData name="Sørvig, Inger Mari" userId="S::inger.mari.sorvig@arendal.kommune.no::1ec1db61-6466-4e7f-b885-6824a1c41168" providerId="AD" clId="Web-{30258764-D943-4882-8A6E-B9F49FD2E15C}" dt="2021-03-23T10:31:57.448" v="19" actId="20577"/>
        <pc:sldMkLst>
          <pc:docMk/>
          <pc:sldMk cId="0" sldId="315"/>
        </pc:sldMkLst>
        <pc:spChg chg="mod">
          <ac:chgData name="Sørvig, Inger Mari" userId="S::inger.mari.sorvig@arendal.kommune.no::1ec1db61-6466-4e7f-b885-6824a1c41168" providerId="AD" clId="Web-{30258764-D943-4882-8A6E-B9F49FD2E15C}" dt="2021-03-23T10:31:57.448" v="19" actId="20577"/>
          <ac:spMkLst>
            <pc:docMk/>
            <pc:sldMk cId="0" sldId="315"/>
            <ac:spMk id="3" creationId="{E0453993-8C99-4ECD-98E8-50BB810D93B9}"/>
          </ac:spMkLst>
        </pc:spChg>
        <pc:spChg chg="mod">
          <ac:chgData name="Sørvig, Inger Mari" userId="S::inger.mari.sorvig@arendal.kommune.no::1ec1db61-6466-4e7f-b885-6824a1c41168" providerId="AD" clId="Web-{30258764-D943-4882-8A6E-B9F49FD2E15C}" dt="2021-03-23T10:31:38.822" v="9" actId="20577"/>
          <ac:spMkLst>
            <pc:docMk/>
            <pc:sldMk cId="0" sldId="315"/>
            <ac:spMk id="28674" creationId="{458E683D-0584-4E07-BC1A-09BE89BAE274}"/>
          </ac:spMkLst>
        </pc:spChg>
      </pc:sldChg>
    </pc:docChg>
  </pc:docChgLst>
  <pc:docChgLst>
    <pc:chgData name="Sørvig, Inger Mari" userId="S::inger.mari.sorvig@arendal.kommune.no::1ec1db61-6466-4e7f-b885-6824a1c41168" providerId="AD" clId="Web-{672BCE0D-061A-4D7F-8849-C57A20467AE4}"/>
    <pc:docChg chg="addSld delSld modSld">
      <pc:chgData name="Sørvig, Inger Mari" userId="S::inger.mari.sorvig@arendal.kommune.no::1ec1db61-6466-4e7f-b885-6824a1c41168" providerId="AD" clId="Web-{672BCE0D-061A-4D7F-8849-C57A20467AE4}" dt="2021-03-24T09:59:36.444" v="8" actId="1076"/>
      <pc:docMkLst>
        <pc:docMk/>
      </pc:docMkLst>
      <pc:sldChg chg="modSp del">
        <pc:chgData name="Sørvig, Inger Mari" userId="S::inger.mari.sorvig@arendal.kommune.no::1ec1db61-6466-4e7f-b885-6824a1c41168" providerId="AD" clId="Web-{672BCE0D-061A-4D7F-8849-C57A20467AE4}" dt="2021-03-24T09:58:00.958" v="4"/>
        <pc:sldMkLst>
          <pc:docMk/>
          <pc:sldMk cId="0" sldId="256"/>
        </pc:sldMkLst>
        <pc:spChg chg="mod">
          <ac:chgData name="Sørvig, Inger Mari" userId="S::inger.mari.sorvig@arendal.kommune.no::1ec1db61-6466-4e7f-b885-6824a1c41168" providerId="AD" clId="Web-{672BCE0D-061A-4D7F-8849-C57A20467AE4}" dt="2021-03-24T09:57:47.676" v="1" actId="20577"/>
          <ac:spMkLst>
            <pc:docMk/>
            <pc:sldMk cId="0" sldId="256"/>
            <ac:spMk id="5122" creationId="{7725F0C4-B489-432E-8645-BCE51E7D3E9E}"/>
          </ac:spMkLst>
        </pc:spChg>
      </pc:sldChg>
      <pc:sldChg chg="addSp modSp new">
        <pc:chgData name="Sørvig, Inger Mari" userId="S::inger.mari.sorvig@arendal.kommune.no::1ec1db61-6466-4e7f-b885-6824a1c41168" providerId="AD" clId="Web-{672BCE0D-061A-4D7F-8849-C57A20467AE4}" dt="2021-03-24T09:59:36.444" v="8" actId="1076"/>
        <pc:sldMkLst>
          <pc:docMk/>
          <pc:sldMk cId="3077802525" sldId="319"/>
        </pc:sldMkLst>
        <pc:spChg chg="mod">
          <ac:chgData name="Sørvig, Inger Mari" userId="S::inger.mari.sorvig@arendal.kommune.no::1ec1db61-6466-4e7f-b885-6824a1c41168" providerId="AD" clId="Web-{672BCE0D-061A-4D7F-8849-C57A20467AE4}" dt="2021-03-24T09:57:53.020" v="3" actId="20577"/>
          <ac:spMkLst>
            <pc:docMk/>
            <pc:sldMk cId="3077802525" sldId="319"/>
            <ac:spMk id="2" creationId="{B8910E84-D7E9-4E74-84AD-A4FEBF7E1E92}"/>
          </ac:spMkLst>
        </pc:spChg>
        <pc:spChg chg="mod">
          <ac:chgData name="Sørvig, Inger Mari" userId="S::inger.mari.sorvig@arendal.kommune.no::1ec1db61-6466-4e7f-b885-6824a1c41168" providerId="AD" clId="Web-{672BCE0D-061A-4D7F-8849-C57A20467AE4}" dt="2021-03-24T09:59:13.912" v="6" actId="1076"/>
          <ac:spMkLst>
            <pc:docMk/>
            <pc:sldMk cId="3077802525" sldId="319"/>
            <ac:spMk id="3" creationId="{66783F39-CC49-4B66-BDB5-1012AB92C8CC}"/>
          </ac:spMkLst>
        </pc:spChg>
        <pc:picChg chg="add mod">
          <ac:chgData name="Sørvig, Inger Mari" userId="S::inger.mari.sorvig@arendal.kommune.no::1ec1db61-6466-4e7f-b885-6824a1c41168" providerId="AD" clId="Web-{672BCE0D-061A-4D7F-8849-C57A20467AE4}" dt="2021-03-24T09:59:36.444" v="8" actId="1076"/>
          <ac:picMkLst>
            <pc:docMk/>
            <pc:sldMk cId="3077802525" sldId="319"/>
            <ac:picMk id="4" creationId="{85E12CCC-7760-4EBE-896E-B1D86A2F07BB}"/>
          </ac:picMkLst>
        </pc:picChg>
      </pc:sldChg>
    </pc:docChg>
  </pc:docChgLst>
  <pc:docChgLst>
    <pc:chgData name="Sørvig, Inger Mari" userId="S::inger.mari.sorvig@arendal.kommune.no::1ec1db61-6466-4e7f-b885-6824a1c41168" providerId="AD" clId="Web-{5BA11272-7B14-47E7-9C2C-05747E6C5883}"/>
    <pc:docChg chg="modSld">
      <pc:chgData name="Sørvig, Inger Mari" userId="S::inger.mari.sorvig@arendal.kommune.no::1ec1db61-6466-4e7f-b885-6824a1c41168" providerId="AD" clId="Web-{5BA11272-7B14-47E7-9C2C-05747E6C5883}" dt="2021-03-24T10:12:44.328" v="54" actId="20577"/>
      <pc:docMkLst>
        <pc:docMk/>
      </pc:docMkLst>
      <pc:sldChg chg="modSp">
        <pc:chgData name="Sørvig, Inger Mari" userId="S::inger.mari.sorvig@arendal.kommune.no::1ec1db61-6466-4e7f-b885-6824a1c41168" providerId="AD" clId="Web-{5BA11272-7B14-47E7-9C2C-05747E6C5883}" dt="2021-03-24T10:12:44.328" v="54" actId="20577"/>
        <pc:sldMkLst>
          <pc:docMk/>
          <pc:sldMk cId="0" sldId="266"/>
        </pc:sldMkLst>
        <pc:spChg chg="mod">
          <ac:chgData name="Sørvig, Inger Mari" userId="S::inger.mari.sorvig@arendal.kommune.no::1ec1db61-6466-4e7f-b885-6824a1c41168" providerId="AD" clId="Web-{5BA11272-7B14-47E7-9C2C-05747E6C5883}" dt="2021-03-24T10:12:44.328" v="54" actId="20577"/>
          <ac:spMkLst>
            <pc:docMk/>
            <pc:sldMk cId="0" sldId="266"/>
            <ac:spMk id="3" creationId="{39422365-88B2-4F6F-9E0E-EFB65342B51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EBE1B-7F06-49D7-A816-78E557E79F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2BE184-A5AE-4376-9CCE-4BC9340444F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nb-NO" dirty="0"/>
            <a:t>Pedagogisk psykologisk tjeneste inkl. </a:t>
          </a:r>
          <a:r>
            <a:rPr lang="nb-NO" dirty="0">
              <a:latin typeface="Arial" panose="020B0604020202020204"/>
            </a:rPr>
            <a:t>Logopedtjenester</a:t>
          </a:r>
          <a:endParaRPr lang="en-US" dirty="0">
            <a:latin typeface="Arial" panose="020B0604020202020204"/>
          </a:endParaRPr>
        </a:p>
      </dgm:t>
    </dgm:pt>
    <dgm:pt modelId="{4298B5B5-BF6F-4E02-AAF6-3F77932A77E7}" type="parTrans" cxnId="{18D32996-704F-486F-B7FA-0ED221BD71FC}">
      <dgm:prSet/>
      <dgm:spPr/>
      <dgm:t>
        <a:bodyPr/>
        <a:lstStyle/>
        <a:p>
          <a:endParaRPr lang="en-US"/>
        </a:p>
      </dgm:t>
    </dgm:pt>
    <dgm:pt modelId="{09C1492D-59C7-4C65-943F-54DAFCB8DD58}" type="sibTrans" cxnId="{18D32996-704F-486F-B7FA-0ED221BD71FC}">
      <dgm:prSet/>
      <dgm:spPr/>
      <dgm:t>
        <a:bodyPr/>
        <a:lstStyle/>
        <a:p>
          <a:endParaRPr lang="en-US"/>
        </a:p>
      </dgm:t>
    </dgm:pt>
    <dgm:pt modelId="{2583B1F2-DDC2-4F43-BDD4-E71605D9631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Pedagogisk fagteam m /transport </a:t>
          </a:r>
          <a:br>
            <a:rPr lang="nb-NO" dirty="0"/>
          </a:br>
          <a:r>
            <a:rPr lang="nb-NO" dirty="0"/>
            <a:t/>
          </a:r>
          <a:br>
            <a:rPr lang="nb-NO" dirty="0"/>
          </a:br>
          <a:endParaRPr lang="en-US" dirty="0"/>
        </a:p>
      </dgm:t>
    </dgm:pt>
    <dgm:pt modelId="{881EC1DF-8D6F-467F-B6B9-7127E4DADDD3}" type="parTrans" cxnId="{137AACDA-776C-437B-8B61-C7706FCE3B5D}">
      <dgm:prSet/>
      <dgm:spPr/>
      <dgm:t>
        <a:bodyPr/>
        <a:lstStyle/>
        <a:p>
          <a:endParaRPr lang="en-US"/>
        </a:p>
      </dgm:t>
    </dgm:pt>
    <dgm:pt modelId="{E72049DA-F8CE-47A0-A17C-3DC55B1A35FE}" type="sibTrans" cxnId="{137AACDA-776C-437B-8B61-C7706FCE3B5D}">
      <dgm:prSet/>
      <dgm:spPr/>
      <dgm:t>
        <a:bodyPr/>
        <a:lstStyle/>
        <a:p>
          <a:endParaRPr lang="en-US"/>
        </a:p>
      </dgm:t>
    </dgm:pt>
    <dgm:pt modelId="{CFBAB0F0-B4B6-42EE-874E-E4BD23E68894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Sandum alternative opplæringssted m </a:t>
          </a:r>
          <a:r>
            <a:rPr lang="nb-NO" dirty="0" err="1"/>
            <a:t>Hovetun</a:t>
          </a:r>
          <a:r>
            <a:rPr lang="nb-NO" dirty="0"/>
            <a:t>/ Mobilt team</a:t>
          </a:r>
          <a:endParaRPr lang="en-US" dirty="0"/>
        </a:p>
      </dgm:t>
    </dgm:pt>
    <dgm:pt modelId="{3F44903C-6BF9-4CF6-A605-EDF8995B57BA}" type="parTrans" cxnId="{48E9CCB4-52CC-4191-8DE3-52DDB42C81D8}">
      <dgm:prSet/>
      <dgm:spPr/>
      <dgm:t>
        <a:bodyPr/>
        <a:lstStyle/>
        <a:p>
          <a:endParaRPr lang="en-US"/>
        </a:p>
      </dgm:t>
    </dgm:pt>
    <dgm:pt modelId="{75EACB10-0781-4C0C-BCD6-AA5F799F0FA9}" type="sibTrans" cxnId="{48E9CCB4-52CC-4191-8DE3-52DDB42C81D8}">
      <dgm:prSet/>
      <dgm:spPr/>
      <dgm:t>
        <a:bodyPr/>
        <a:lstStyle/>
        <a:p>
          <a:endParaRPr lang="en-US"/>
        </a:p>
      </dgm:t>
    </dgm:pt>
    <dgm:pt modelId="{CDD2609A-552C-4F51-95A4-AA3E0C452C78}" type="pres">
      <dgm:prSet presAssocID="{38FEBE1B-7F06-49D7-A816-78E557E79F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4987296-CE26-43B6-BA41-CAABCA1444BA}" type="pres">
      <dgm:prSet presAssocID="{912BE184-A5AE-4376-9CCE-4BC9340444FA}" presName="compNode" presStyleCnt="0"/>
      <dgm:spPr/>
    </dgm:pt>
    <dgm:pt modelId="{19C44AB4-7DA3-40A7-90DC-DDEF7ED88C3C}" type="pres">
      <dgm:prSet presAssocID="{912BE184-A5AE-4376-9CCE-4BC9340444FA}" presName="bgRect" presStyleLbl="bgShp" presStyleIdx="0" presStyleCnt="3"/>
      <dgm:spPr/>
    </dgm:pt>
    <dgm:pt modelId="{B863A871-88C9-49A8-8610-21BF9C12DD04}" type="pres">
      <dgm:prSet presAssocID="{912BE184-A5AE-4376-9CCE-4BC9340444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Bøker"/>
        </a:ext>
      </dgm:extLst>
    </dgm:pt>
    <dgm:pt modelId="{867D7CCC-F9FD-4D78-A3E9-032A9A98E9CB}" type="pres">
      <dgm:prSet presAssocID="{912BE184-A5AE-4376-9CCE-4BC9340444FA}" presName="spaceRect" presStyleCnt="0"/>
      <dgm:spPr/>
    </dgm:pt>
    <dgm:pt modelId="{36B40AFD-0549-4983-BE54-323461C93188}" type="pres">
      <dgm:prSet presAssocID="{912BE184-A5AE-4376-9CCE-4BC9340444F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E8AA5399-2949-46D4-8846-0C6B0DA4DFF9}" type="pres">
      <dgm:prSet presAssocID="{09C1492D-59C7-4C65-943F-54DAFCB8DD58}" presName="sibTrans" presStyleCnt="0"/>
      <dgm:spPr/>
    </dgm:pt>
    <dgm:pt modelId="{29EF032F-AAEF-41F3-B867-7CD031CC2A64}" type="pres">
      <dgm:prSet presAssocID="{2583B1F2-DDC2-4F43-BDD4-E71605D9631F}" presName="compNode" presStyleCnt="0"/>
      <dgm:spPr/>
    </dgm:pt>
    <dgm:pt modelId="{C6C9D11A-5EB7-415C-A41D-DC4E0E67CB78}" type="pres">
      <dgm:prSet presAssocID="{2583B1F2-DDC2-4F43-BDD4-E71605D9631F}" presName="bgRect" presStyleLbl="bgShp" presStyleIdx="1" presStyleCnt="3"/>
      <dgm:spPr/>
    </dgm:pt>
    <dgm:pt modelId="{C4FE45BC-1661-43D7-B444-4C58B0C3B8C2}" type="pres">
      <dgm:prSet presAssocID="{2583B1F2-DDC2-4F43-BDD4-E71605D963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Buss"/>
        </a:ext>
      </dgm:extLst>
    </dgm:pt>
    <dgm:pt modelId="{235CB2D2-F5B9-4EDD-8D3E-CFD53FBE499F}" type="pres">
      <dgm:prSet presAssocID="{2583B1F2-DDC2-4F43-BDD4-E71605D9631F}" presName="spaceRect" presStyleCnt="0"/>
      <dgm:spPr/>
    </dgm:pt>
    <dgm:pt modelId="{27967B75-304C-4E11-9432-B46C5F6F8C35}" type="pres">
      <dgm:prSet presAssocID="{2583B1F2-DDC2-4F43-BDD4-E71605D9631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381C1E2E-89C0-4647-9C5A-BB8DB0F661F0}" type="pres">
      <dgm:prSet presAssocID="{E72049DA-F8CE-47A0-A17C-3DC55B1A35FE}" presName="sibTrans" presStyleCnt="0"/>
      <dgm:spPr/>
    </dgm:pt>
    <dgm:pt modelId="{2A14E8C6-2B35-4E69-8A56-F69917375E0E}" type="pres">
      <dgm:prSet presAssocID="{CFBAB0F0-B4B6-42EE-874E-E4BD23E68894}" presName="compNode" presStyleCnt="0"/>
      <dgm:spPr/>
    </dgm:pt>
    <dgm:pt modelId="{043EAABB-7098-491B-8163-4D20AA2F831E}" type="pres">
      <dgm:prSet presAssocID="{CFBAB0F0-B4B6-42EE-874E-E4BD23E68894}" presName="bgRect" presStyleLbl="bgShp" presStyleIdx="2" presStyleCnt="3"/>
      <dgm:spPr/>
    </dgm:pt>
    <dgm:pt modelId="{16FED341-54F3-4167-9038-15BCBC0DC2A2}" type="pres">
      <dgm:prSet presAssocID="{CFBAB0F0-B4B6-42EE-874E-E4BD23E688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1A99BA6-DDCF-467E-AE27-F57024E6AEAE}" type="pres">
      <dgm:prSet presAssocID="{CFBAB0F0-B4B6-42EE-874E-E4BD23E68894}" presName="spaceRect" presStyleCnt="0"/>
      <dgm:spPr/>
    </dgm:pt>
    <dgm:pt modelId="{5E0F8AF9-716B-4C85-9821-DB69A9D66117}" type="pres">
      <dgm:prSet presAssocID="{CFBAB0F0-B4B6-42EE-874E-E4BD23E6889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</dgm:ptLst>
  <dgm:cxnLst>
    <dgm:cxn modelId="{DBDFDF10-2A52-4B34-BEA8-698BF50816D5}" type="presOf" srcId="{2583B1F2-DDC2-4F43-BDD4-E71605D9631F}" destId="{27967B75-304C-4E11-9432-B46C5F6F8C35}" srcOrd="0" destOrd="0" presId="urn:microsoft.com/office/officeart/2018/2/layout/IconVerticalSolidList"/>
    <dgm:cxn modelId="{44402D04-3036-4773-80D4-09FECA9206C1}" type="presOf" srcId="{912BE184-A5AE-4376-9CCE-4BC9340444FA}" destId="{36B40AFD-0549-4983-BE54-323461C93188}" srcOrd="0" destOrd="0" presId="urn:microsoft.com/office/officeart/2018/2/layout/IconVerticalSolidList"/>
    <dgm:cxn modelId="{84CA2151-403C-48FF-9098-6578D12B736A}" type="presOf" srcId="{CFBAB0F0-B4B6-42EE-874E-E4BD23E68894}" destId="{5E0F8AF9-716B-4C85-9821-DB69A9D66117}" srcOrd="0" destOrd="0" presId="urn:microsoft.com/office/officeart/2018/2/layout/IconVerticalSolidList"/>
    <dgm:cxn modelId="{18D32996-704F-486F-B7FA-0ED221BD71FC}" srcId="{38FEBE1B-7F06-49D7-A816-78E557E79FDD}" destId="{912BE184-A5AE-4376-9CCE-4BC9340444FA}" srcOrd="0" destOrd="0" parTransId="{4298B5B5-BF6F-4E02-AAF6-3F77932A77E7}" sibTransId="{09C1492D-59C7-4C65-943F-54DAFCB8DD58}"/>
    <dgm:cxn modelId="{42F81C38-8D59-4D8B-BDA3-710519CACC7D}" type="presOf" srcId="{38FEBE1B-7F06-49D7-A816-78E557E79FDD}" destId="{CDD2609A-552C-4F51-95A4-AA3E0C452C78}" srcOrd="0" destOrd="0" presId="urn:microsoft.com/office/officeart/2018/2/layout/IconVerticalSolidList"/>
    <dgm:cxn modelId="{137AACDA-776C-437B-8B61-C7706FCE3B5D}" srcId="{38FEBE1B-7F06-49D7-A816-78E557E79FDD}" destId="{2583B1F2-DDC2-4F43-BDD4-E71605D9631F}" srcOrd="1" destOrd="0" parTransId="{881EC1DF-8D6F-467F-B6B9-7127E4DADDD3}" sibTransId="{E72049DA-F8CE-47A0-A17C-3DC55B1A35FE}"/>
    <dgm:cxn modelId="{48E9CCB4-52CC-4191-8DE3-52DDB42C81D8}" srcId="{38FEBE1B-7F06-49D7-A816-78E557E79FDD}" destId="{CFBAB0F0-B4B6-42EE-874E-E4BD23E68894}" srcOrd="2" destOrd="0" parTransId="{3F44903C-6BF9-4CF6-A605-EDF8995B57BA}" sibTransId="{75EACB10-0781-4C0C-BCD6-AA5F799F0FA9}"/>
    <dgm:cxn modelId="{2819CADE-793F-40FF-9F2B-95F0628C27DC}" type="presParOf" srcId="{CDD2609A-552C-4F51-95A4-AA3E0C452C78}" destId="{94987296-CE26-43B6-BA41-CAABCA1444BA}" srcOrd="0" destOrd="0" presId="urn:microsoft.com/office/officeart/2018/2/layout/IconVerticalSolidList"/>
    <dgm:cxn modelId="{D27F0BAA-BF6B-4679-B68B-5519F4E80532}" type="presParOf" srcId="{94987296-CE26-43B6-BA41-CAABCA1444BA}" destId="{19C44AB4-7DA3-40A7-90DC-DDEF7ED88C3C}" srcOrd="0" destOrd="0" presId="urn:microsoft.com/office/officeart/2018/2/layout/IconVerticalSolidList"/>
    <dgm:cxn modelId="{675BED75-9C76-45C4-B47B-E12B72BFAA00}" type="presParOf" srcId="{94987296-CE26-43B6-BA41-CAABCA1444BA}" destId="{B863A871-88C9-49A8-8610-21BF9C12DD04}" srcOrd="1" destOrd="0" presId="urn:microsoft.com/office/officeart/2018/2/layout/IconVerticalSolidList"/>
    <dgm:cxn modelId="{619F72F4-0A3E-45EE-B123-18A7A65D0C78}" type="presParOf" srcId="{94987296-CE26-43B6-BA41-CAABCA1444BA}" destId="{867D7CCC-F9FD-4D78-A3E9-032A9A98E9CB}" srcOrd="2" destOrd="0" presId="urn:microsoft.com/office/officeart/2018/2/layout/IconVerticalSolidList"/>
    <dgm:cxn modelId="{720FA09F-CD05-4178-88BA-B5D651267093}" type="presParOf" srcId="{94987296-CE26-43B6-BA41-CAABCA1444BA}" destId="{36B40AFD-0549-4983-BE54-323461C93188}" srcOrd="3" destOrd="0" presId="urn:microsoft.com/office/officeart/2018/2/layout/IconVerticalSolidList"/>
    <dgm:cxn modelId="{E56A7CEB-6504-43EC-8718-ACCA34CF821D}" type="presParOf" srcId="{CDD2609A-552C-4F51-95A4-AA3E0C452C78}" destId="{E8AA5399-2949-46D4-8846-0C6B0DA4DFF9}" srcOrd="1" destOrd="0" presId="urn:microsoft.com/office/officeart/2018/2/layout/IconVerticalSolidList"/>
    <dgm:cxn modelId="{301F0E9C-5234-41F0-81AF-669F5CABDC17}" type="presParOf" srcId="{CDD2609A-552C-4F51-95A4-AA3E0C452C78}" destId="{29EF032F-AAEF-41F3-B867-7CD031CC2A64}" srcOrd="2" destOrd="0" presId="urn:microsoft.com/office/officeart/2018/2/layout/IconVerticalSolidList"/>
    <dgm:cxn modelId="{5CEBEADD-A765-4944-80C7-4314054A932A}" type="presParOf" srcId="{29EF032F-AAEF-41F3-B867-7CD031CC2A64}" destId="{C6C9D11A-5EB7-415C-A41D-DC4E0E67CB78}" srcOrd="0" destOrd="0" presId="urn:microsoft.com/office/officeart/2018/2/layout/IconVerticalSolidList"/>
    <dgm:cxn modelId="{58580811-F1E8-482F-9CDA-601036070B69}" type="presParOf" srcId="{29EF032F-AAEF-41F3-B867-7CD031CC2A64}" destId="{C4FE45BC-1661-43D7-B444-4C58B0C3B8C2}" srcOrd="1" destOrd="0" presId="urn:microsoft.com/office/officeart/2018/2/layout/IconVerticalSolidList"/>
    <dgm:cxn modelId="{7F8495BC-9F18-44EE-8A3D-2828A9E20862}" type="presParOf" srcId="{29EF032F-AAEF-41F3-B867-7CD031CC2A64}" destId="{235CB2D2-F5B9-4EDD-8D3E-CFD53FBE499F}" srcOrd="2" destOrd="0" presId="urn:microsoft.com/office/officeart/2018/2/layout/IconVerticalSolidList"/>
    <dgm:cxn modelId="{C3BE99C2-C0A6-4BB7-A1C9-3048DA1424E0}" type="presParOf" srcId="{29EF032F-AAEF-41F3-B867-7CD031CC2A64}" destId="{27967B75-304C-4E11-9432-B46C5F6F8C35}" srcOrd="3" destOrd="0" presId="urn:microsoft.com/office/officeart/2018/2/layout/IconVerticalSolidList"/>
    <dgm:cxn modelId="{0D01C377-A776-4788-955D-339EC203A9C5}" type="presParOf" srcId="{CDD2609A-552C-4F51-95A4-AA3E0C452C78}" destId="{381C1E2E-89C0-4647-9C5A-BB8DB0F661F0}" srcOrd="3" destOrd="0" presId="urn:microsoft.com/office/officeart/2018/2/layout/IconVerticalSolidList"/>
    <dgm:cxn modelId="{10AB46BD-74A8-442C-BDC5-4323133F1AD3}" type="presParOf" srcId="{CDD2609A-552C-4F51-95A4-AA3E0C452C78}" destId="{2A14E8C6-2B35-4E69-8A56-F69917375E0E}" srcOrd="4" destOrd="0" presId="urn:microsoft.com/office/officeart/2018/2/layout/IconVerticalSolidList"/>
    <dgm:cxn modelId="{26A7A32A-A6AB-48AD-ADA7-A277568BE788}" type="presParOf" srcId="{2A14E8C6-2B35-4E69-8A56-F69917375E0E}" destId="{043EAABB-7098-491B-8163-4D20AA2F831E}" srcOrd="0" destOrd="0" presId="urn:microsoft.com/office/officeart/2018/2/layout/IconVerticalSolidList"/>
    <dgm:cxn modelId="{3B23E0EF-6580-43AC-9447-A07C2098B467}" type="presParOf" srcId="{2A14E8C6-2B35-4E69-8A56-F69917375E0E}" destId="{16FED341-54F3-4167-9038-15BCBC0DC2A2}" srcOrd="1" destOrd="0" presId="urn:microsoft.com/office/officeart/2018/2/layout/IconVerticalSolidList"/>
    <dgm:cxn modelId="{45CA5242-7D45-43D3-A2A0-978ADEEBA4E7}" type="presParOf" srcId="{2A14E8C6-2B35-4E69-8A56-F69917375E0E}" destId="{21A99BA6-DDCF-467E-AE27-F57024E6AEAE}" srcOrd="2" destOrd="0" presId="urn:microsoft.com/office/officeart/2018/2/layout/IconVerticalSolidList"/>
    <dgm:cxn modelId="{E1D1E32D-198F-4242-828D-F1C5DEE63ED6}" type="presParOf" srcId="{2A14E8C6-2B35-4E69-8A56-F69917375E0E}" destId="{5E0F8AF9-716B-4C85-9821-DB69A9D661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44AB4-7DA3-40A7-90DC-DDEF7ED88C3C}">
      <dsp:nvSpPr>
        <dsp:cNvPr id="0" name=""/>
        <dsp:cNvSpPr/>
      </dsp:nvSpPr>
      <dsp:spPr>
        <a:xfrm>
          <a:off x="0" y="594"/>
          <a:ext cx="6172199" cy="13921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3A871-88C9-49A8-8610-21BF9C12DD04}">
      <dsp:nvSpPr>
        <dsp:cNvPr id="0" name=""/>
        <dsp:cNvSpPr/>
      </dsp:nvSpPr>
      <dsp:spPr>
        <a:xfrm>
          <a:off x="421117" y="313822"/>
          <a:ext cx="765668" cy="765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40AFD-0549-4983-BE54-323461C93188}">
      <dsp:nvSpPr>
        <dsp:cNvPr id="0" name=""/>
        <dsp:cNvSpPr/>
      </dsp:nvSpPr>
      <dsp:spPr>
        <a:xfrm>
          <a:off x="1607903" y="594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Pedagogisk psykologisk tjeneste inkl. </a:t>
          </a:r>
          <a:r>
            <a:rPr lang="nb-NO" sz="2200" kern="1200" dirty="0">
              <a:latin typeface="Arial" panose="020B0604020202020204"/>
            </a:rPr>
            <a:t>Logopedtjenester</a:t>
          </a:r>
          <a:endParaRPr lang="en-US" sz="2200" kern="1200" dirty="0">
            <a:latin typeface="Arial" panose="020B0604020202020204"/>
          </a:endParaRPr>
        </a:p>
      </dsp:txBody>
      <dsp:txXfrm>
        <a:off x="1607903" y="594"/>
        <a:ext cx="4564296" cy="1392124"/>
      </dsp:txXfrm>
    </dsp:sp>
    <dsp:sp modelId="{C6C9D11A-5EB7-415C-A41D-DC4E0E67CB78}">
      <dsp:nvSpPr>
        <dsp:cNvPr id="0" name=""/>
        <dsp:cNvSpPr/>
      </dsp:nvSpPr>
      <dsp:spPr>
        <a:xfrm>
          <a:off x="0" y="1740750"/>
          <a:ext cx="6172199" cy="13921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E45BC-1661-43D7-B444-4C58B0C3B8C2}">
      <dsp:nvSpPr>
        <dsp:cNvPr id="0" name=""/>
        <dsp:cNvSpPr/>
      </dsp:nvSpPr>
      <dsp:spPr>
        <a:xfrm>
          <a:off x="421117" y="2053978"/>
          <a:ext cx="765668" cy="76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67B75-304C-4E11-9432-B46C5F6F8C35}">
      <dsp:nvSpPr>
        <dsp:cNvPr id="0" name=""/>
        <dsp:cNvSpPr/>
      </dsp:nvSpPr>
      <dsp:spPr>
        <a:xfrm>
          <a:off x="1607903" y="1740750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Pedagogisk fagteam m /transport </a:t>
          </a:r>
          <a:br>
            <a:rPr lang="nb-NO" sz="2200" kern="1200" dirty="0"/>
          </a:br>
          <a:r>
            <a:rPr lang="nb-NO" sz="2200" kern="1200" dirty="0"/>
            <a:t/>
          </a:r>
          <a:br>
            <a:rPr lang="nb-NO" sz="2200" kern="1200" dirty="0"/>
          </a:br>
          <a:endParaRPr lang="en-US" sz="2200" kern="1200" dirty="0"/>
        </a:p>
      </dsp:txBody>
      <dsp:txXfrm>
        <a:off x="1607903" y="1740750"/>
        <a:ext cx="4564296" cy="1392124"/>
      </dsp:txXfrm>
    </dsp:sp>
    <dsp:sp modelId="{043EAABB-7098-491B-8163-4D20AA2F831E}">
      <dsp:nvSpPr>
        <dsp:cNvPr id="0" name=""/>
        <dsp:cNvSpPr/>
      </dsp:nvSpPr>
      <dsp:spPr>
        <a:xfrm>
          <a:off x="0" y="3480905"/>
          <a:ext cx="6172199" cy="13921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ED341-54F3-4167-9038-15BCBC0DC2A2}">
      <dsp:nvSpPr>
        <dsp:cNvPr id="0" name=""/>
        <dsp:cNvSpPr/>
      </dsp:nvSpPr>
      <dsp:spPr>
        <a:xfrm>
          <a:off x="421117" y="3794133"/>
          <a:ext cx="765668" cy="765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F8AF9-716B-4C85-9821-DB69A9D66117}">
      <dsp:nvSpPr>
        <dsp:cNvPr id="0" name=""/>
        <dsp:cNvSpPr/>
      </dsp:nvSpPr>
      <dsp:spPr>
        <a:xfrm>
          <a:off x="1607903" y="3480905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Sandum alternative opplæringssted m </a:t>
          </a:r>
          <a:r>
            <a:rPr lang="nb-NO" sz="2200" kern="1200" dirty="0" err="1"/>
            <a:t>Hovetun</a:t>
          </a:r>
          <a:r>
            <a:rPr lang="nb-NO" sz="2200" kern="1200" dirty="0"/>
            <a:t>/ Mobilt team</a:t>
          </a:r>
          <a:endParaRPr lang="en-US" sz="2200" kern="1200" dirty="0"/>
        </a:p>
      </dsp:txBody>
      <dsp:txXfrm>
        <a:off x="1607903" y="3480905"/>
        <a:ext cx="4564296" cy="139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A6BE3CA-651E-4EFB-A73C-B8BAC46B3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74803E4-215C-4007-A31B-110CC1F9FA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5629C2-449E-464E-995B-FEE4F2054C0F}" type="datetimeFigureOut">
              <a:rPr lang="nb-NO"/>
              <a:pPr>
                <a:defRPr/>
              </a:pPr>
              <a:t>27.04.2022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C70198-94FC-4D07-BAE4-7EF31202B8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514FBB-1BE5-40B1-BDB3-42B142AC7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795838E-E1B3-4C32-8596-52C648743BC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EB6944E-50B8-48D0-92D2-C3B6C98E87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27ED21E-4082-4B60-9957-F75CF43018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40ADEC-63B9-4A78-9464-B59AD2CE4663}" type="datetimeFigureOut">
              <a:rPr lang="nb-NO"/>
              <a:pPr>
                <a:defRPr/>
              </a:pPr>
              <a:t>27.04.2022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AA604A05-B833-4DBE-8866-6322A0BED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2934A878-0E28-43F5-9F5E-97C32971F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E1FFCF-5F12-45AE-A460-D947E1E7B9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0CA70-5811-4992-98EA-0B838EC9B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BD84B1E-BF31-4D63-9CCE-7FAAC2810402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 1">
            <a:extLst>
              <a:ext uri="{FF2B5EF4-FFF2-40B4-BE49-F238E27FC236}">
                <a16:creationId xmlns:a16="http://schemas.microsoft.com/office/drawing/2014/main" id="{9A16B035-FD00-4BCE-ABEB-38DB856E91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ssholder for notater 2">
            <a:extLst>
              <a:ext uri="{FF2B5EF4-FFF2-40B4-BE49-F238E27FC236}">
                <a16:creationId xmlns:a16="http://schemas.microsoft.com/office/drawing/2014/main" id="{94322788-652C-4B9C-98CE-D9B5820C2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/>
          </a:p>
        </p:txBody>
      </p:sp>
      <p:sp>
        <p:nvSpPr>
          <p:cNvPr id="8196" name="Plassholder for lysbildenummer 3">
            <a:extLst>
              <a:ext uri="{FF2B5EF4-FFF2-40B4-BE49-F238E27FC236}">
                <a16:creationId xmlns:a16="http://schemas.microsoft.com/office/drawing/2014/main" id="{BA5DB10B-036D-4F10-ADA7-27AD96211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5F22C-35A8-4328-A828-48826308F9E8}" type="slidenum">
              <a:rPr lang="nb-NO" altLang="nb-NO">
                <a:latin typeface="Calibri" panose="020F0502020204030204" pitchFamily="34" charset="0"/>
              </a:rPr>
              <a:pPr/>
              <a:t>2</a:t>
            </a:fld>
            <a:endParaRPr lang="nb-NO" altLang="nb-N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lysbilde 1">
            <a:extLst>
              <a:ext uri="{FF2B5EF4-FFF2-40B4-BE49-F238E27FC236}">
                <a16:creationId xmlns:a16="http://schemas.microsoft.com/office/drawing/2014/main" id="{45D72C29-EEFA-45D0-8A17-A300A7E72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ssholder for notater 2">
            <a:extLst>
              <a:ext uri="{FF2B5EF4-FFF2-40B4-BE49-F238E27FC236}">
                <a16:creationId xmlns:a16="http://schemas.microsoft.com/office/drawing/2014/main" id="{5EA26319-B9A0-4551-BE4E-013CA57B8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/>
          </a:p>
        </p:txBody>
      </p:sp>
      <p:sp>
        <p:nvSpPr>
          <p:cNvPr id="12292" name="Plassholder for lysbildenummer 3">
            <a:extLst>
              <a:ext uri="{FF2B5EF4-FFF2-40B4-BE49-F238E27FC236}">
                <a16:creationId xmlns:a16="http://schemas.microsoft.com/office/drawing/2014/main" id="{C0E54E55-C4C8-4F5F-B0EC-BC30A9C52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CC2AFA-3D84-47B9-A587-7347916905B2}" type="slidenum">
              <a:rPr lang="nb-NO" altLang="nb-NO">
                <a:latin typeface="Calibri" panose="020F0502020204030204" pitchFamily="34" charset="0"/>
              </a:rPr>
              <a:pPr/>
              <a:t>5</a:t>
            </a:fld>
            <a:endParaRPr lang="nb-NO" altLang="nb-N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F8A0EA57-C31B-4F5E-8CFC-60FB393F0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6BD707C8-93D5-41E0-B15F-274CB6746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4C1C2343-5142-4237-8504-8C91313B3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E39702-E210-410B-A674-5DFE4DC376B4}" type="slidenum">
              <a:rPr lang="nb-NO" altLang="nb-NO">
                <a:latin typeface="Calibri" panose="020F0502020204030204" pitchFamily="34" charset="0"/>
              </a:rPr>
              <a:pPr/>
              <a:t>7</a:t>
            </a:fld>
            <a:endParaRPr lang="nb-NO" altLang="nb-N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>
            <a:extLst>
              <a:ext uri="{FF2B5EF4-FFF2-40B4-BE49-F238E27FC236}">
                <a16:creationId xmlns:a16="http://schemas.microsoft.com/office/drawing/2014/main" id="{D957239D-71FB-4D39-939C-A1834AC98B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ssholder for notater 2">
            <a:extLst>
              <a:ext uri="{FF2B5EF4-FFF2-40B4-BE49-F238E27FC236}">
                <a16:creationId xmlns:a16="http://schemas.microsoft.com/office/drawing/2014/main" id="{C7B98A98-9B7F-48AB-954F-603869D80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/>
          </a:p>
        </p:txBody>
      </p:sp>
      <p:sp>
        <p:nvSpPr>
          <p:cNvPr id="26628" name="Plassholder for lysbildenummer 3">
            <a:extLst>
              <a:ext uri="{FF2B5EF4-FFF2-40B4-BE49-F238E27FC236}">
                <a16:creationId xmlns:a16="http://schemas.microsoft.com/office/drawing/2014/main" id="{3E6E832C-6E33-4F11-A73F-BBFDDE0C8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CF9B2-3E01-44AB-82B1-CB403B0E6102}" type="slidenum">
              <a:rPr lang="nb-NO" altLang="nb-NO">
                <a:latin typeface="Calibri" panose="020F0502020204030204" pitchFamily="34" charset="0"/>
              </a:rPr>
              <a:pPr/>
              <a:t>10</a:t>
            </a:fld>
            <a:endParaRPr lang="nb-NO" altLang="nb-N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>
            <a:extLst>
              <a:ext uri="{FF2B5EF4-FFF2-40B4-BE49-F238E27FC236}">
                <a16:creationId xmlns:a16="http://schemas.microsoft.com/office/drawing/2014/main" id="{8E0C2045-158F-4D6D-97FF-3BA553593C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ssholder for notater 2">
            <a:extLst>
              <a:ext uri="{FF2B5EF4-FFF2-40B4-BE49-F238E27FC236}">
                <a16:creationId xmlns:a16="http://schemas.microsoft.com/office/drawing/2014/main" id="{489585AF-C955-4C71-8943-1396E2FB66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/>
          </a:p>
        </p:txBody>
      </p:sp>
      <p:sp>
        <p:nvSpPr>
          <p:cNvPr id="36868" name="Plassholder for lysbildenummer 3">
            <a:extLst>
              <a:ext uri="{FF2B5EF4-FFF2-40B4-BE49-F238E27FC236}">
                <a16:creationId xmlns:a16="http://schemas.microsoft.com/office/drawing/2014/main" id="{B22A8799-F376-40EB-BE53-29452141F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CA51AE-E222-406D-BFAF-49F1E0AE3093}" type="slidenum">
              <a:rPr lang="nb-NO" altLang="nb-NO">
                <a:latin typeface="Calibri" panose="020F0502020204030204" pitchFamily="34" charset="0"/>
              </a:rPr>
              <a:pPr/>
              <a:t>13</a:t>
            </a:fld>
            <a:endParaRPr lang="nb-NO" altLang="nb-N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98FF55D-EC42-4E57-9479-11833C42E0E7}"/>
              </a:ext>
            </a:extLst>
          </p:cNvPr>
          <p:cNvSpPr/>
          <p:nvPr userDrawn="1"/>
        </p:nvSpPr>
        <p:spPr>
          <a:xfrm>
            <a:off x="0" y="5453063"/>
            <a:ext cx="906463" cy="1404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5" name="Bilde 15">
            <a:extLst>
              <a:ext uri="{FF2B5EF4-FFF2-40B4-BE49-F238E27FC236}">
                <a16:creationId xmlns:a16="http://schemas.microsoft.com/office/drawing/2014/main" id="{14EB68FC-4862-4086-B222-3F61CBC2A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5670550"/>
            <a:ext cx="2387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439CB390-2A0B-4BF8-8551-0AF0693C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D964-272F-4CAB-A06D-C7819D84C299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570C8E02-ADEA-4BD7-ABEC-099FDDD4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078D3C90-B033-413B-9DDA-415285CA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50B58-C985-4BD6-9E74-A6D5940E610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7486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0272EA-76C7-4E71-97C5-2F8A3B68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3F63-37B1-44FC-9F85-408DAAAA892B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F86626-AE6E-4AD0-8B00-72E6222F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F8B489-C926-4FCD-A277-9D0A7577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EDD7-4D0A-4142-B861-D169E31401D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563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AFA70F-6F44-486B-979A-0E13E584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0EDB-9FCF-4EAD-AA23-5B12C3582A77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BB56CB-F7FD-4CD8-AB48-0B65ED4F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C50D87-922D-4980-91CB-33F8705A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479B6-4A7E-4828-89A7-D8326183011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9424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BC4032-BD9B-41C5-B7E4-1FC5EDC0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A351-C5AF-487C-884B-5721C2797690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E28A4B-FE5D-485D-8444-8BDF6776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8E9C5B-D0AE-40C9-9E4F-7C9E606C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A4DF-3DA4-4A49-BD72-FD9216503F8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9451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85C44F-9390-4973-AD00-B36BB91C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3F96-4CC4-46E2-87CA-479558145378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FD75F6-E2D9-4189-8499-08CFD4D7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0D70F2-E6A2-438E-BA12-04F20C25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A470-3D61-4938-91CD-7FED3BB425B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967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A9370508-0663-4CE6-A42D-4A2CE8A7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3A85-A7FB-4F90-9AD5-A0FBA053E1D0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53B57D05-EE4B-432B-A822-1D1A3447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104D3516-9711-4026-8C3B-529BE487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5A37A-4565-4740-AC96-A9F08F40EF0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949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6B55B9B6-3CF8-4909-A8AE-157DAD72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07D0-CE44-4948-9503-4A371F15F904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972C2CBF-8979-4266-AF20-CEFC78CC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3CFBBF5B-B5F5-4F0E-A07B-FBC550A0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D111-46C6-45B0-A75D-815F3BDB63A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2442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D3417873-3C49-4316-BA66-8AAE3346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45B9-0D36-426C-B368-D9CEDCA73D7F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352D2B9-B2A8-41D7-A706-FE492930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73602DFE-4035-4643-AD92-03A8E8D4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EB162-99FE-4AC8-BDD9-B7D8EFAF17F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6510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F585E187-60D4-45AE-823C-580C8C5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71F6-9C0B-4FF2-B1DE-A511DCAE8A5A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3481D5AB-9926-4727-8BFE-D9AB198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762D0F9B-33B8-499D-A22E-FBC3D769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283F-140F-453B-833F-E386EAB6C5A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775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282549E-BF2C-4D9F-A7AA-EC095D2C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60CD-4F05-45A7-A73F-C694DECBE818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58328A5B-A964-47C1-90F8-86535A28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92822EDC-8EAD-411E-8C83-9B972325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AB6E3-2F2E-4CDA-AD64-DF18B36FE00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0285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D44FA73-A479-45F9-A3CA-DF8D9BEA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CFB4-B874-4A15-BC72-232BB563E9C4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0B3B662-C01C-464E-951D-09878417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C21E6D1C-5B6A-4F2A-968A-4810B20D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4FFA-1C7E-4149-A28F-1C7E2CF8165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5588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8166187-4CE7-4163-A7F2-EE6FC7DBA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0106830-D9AA-4DDC-AA3E-835CE9B59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421B21-9395-4D42-9F7C-DB66B232E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564459-6E36-4D03-ABF6-6B22BDBFF222}" type="datetimeFigureOut">
              <a:rPr lang="nb-NO"/>
              <a:pPr>
                <a:defRPr/>
              </a:pPr>
              <a:t>27.04.2022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631407-0A7C-4DA6-9791-6727FC34B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135529-60EF-4230-A56B-F504C7ED6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C3210F8-2C91-45C1-A6EA-2F696ECF3F1D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31" name="Bilde 10">
            <a:extLst>
              <a:ext uri="{FF2B5EF4-FFF2-40B4-BE49-F238E27FC236}">
                <a16:creationId xmlns:a16="http://schemas.microsoft.com/office/drawing/2014/main" id="{4B34071D-CD03-436D-84B0-0932CCE80F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2559050"/>
            <a:ext cx="23495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uppe 11">
            <a:extLst>
              <a:ext uri="{FF2B5EF4-FFF2-40B4-BE49-F238E27FC236}">
                <a16:creationId xmlns:a16="http://schemas.microsoft.com/office/drawing/2014/main" id="{AAF2F218-C258-45BD-979E-B0F4B670FF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6375" y="5767388"/>
            <a:ext cx="534988" cy="901700"/>
            <a:chOff x="291316" y="5587246"/>
            <a:chExt cx="534692" cy="901033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16DC397-039E-4CA9-8979-17796F9F220C}"/>
                </a:ext>
              </a:extLst>
            </p:cNvPr>
            <p:cNvCxnSpPr/>
            <p:nvPr userDrawn="1"/>
          </p:nvCxnSpPr>
          <p:spPr>
            <a:xfrm>
              <a:off x="826008" y="5588832"/>
              <a:ext cx="0" cy="899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4" name="Bilde 13">
              <a:extLst>
                <a:ext uri="{FF2B5EF4-FFF2-40B4-BE49-F238E27FC236}">
                  <a16:creationId xmlns:a16="http://schemas.microsoft.com/office/drawing/2014/main" id="{5AF831D0-F047-4AF6-AFAE-B3AE3D50C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16" y="5587246"/>
              <a:ext cx="455320" cy="89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ndal.kommune.no/tjenester/skole/spesialundervisning-og-ppt/logope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2005-06-17-64/KAPITTEL_1#KAPITTEL_1" TargetMode="External"/><Relationship Id="rId2" Type="http://schemas.openxmlformats.org/officeDocument/2006/relationships/hyperlink" Target="https://lovdata.no/lov/1998-07-17-61/%C2%A75-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910E84-D7E9-4E74-84AD-A4FEBF7E1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Enhet spesialpedagogiske tjenester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6783F39-CC49-4B66-BDB5-1012AB92C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118" y="3770126"/>
            <a:ext cx="9144000" cy="1655762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Bilde 4" descr="Et bilde som inneholder innendørs, leke, fargerik, dekorert&#10;&#10;Automatisk generert beskrivelse">
            <a:extLst>
              <a:ext uri="{FF2B5EF4-FFF2-40B4-BE49-F238E27FC236}">
                <a16:creationId xmlns:a16="http://schemas.microsoft.com/office/drawing/2014/main" id="{85E12CCC-7760-4EBE-896E-B1D86A2F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47" y="3826316"/>
            <a:ext cx="274320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C43774F1-71C2-4773-A611-D65740B2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i="1" dirty="0"/>
              <a:t>Sakkyndig vurdering</a:t>
            </a:r>
            <a:r>
              <a:rPr lang="nb-NO" altLang="nb-NO" i="1" dirty="0" smtClean="0"/>
              <a:t>, Barnehage</a:t>
            </a:r>
            <a:endParaRPr lang="nb-NO" alt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1A3021-3CF4-44C5-B080-05CD1FF1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48975" cy="3170237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nb-NO" dirty="0"/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Før kommunen </a:t>
            </a:r>
            <a:r>
              <a:rPr lang="nb-NO" dirty="0" smtClean="0"/>
              <a:t>fatter </a:t>
            </a:r>
            <a:r>
              <a:rPr lang="nb-NO" dirty="0"/>
              <a:t>vedtak om spesialpedagogisk </a:t>
            </a:r>
            <a:r>
              <a:rPr lang="nb-NO" dirty="0" smtClean="0"/>
              <a:t>hjelp skal </a:t>
            </a:r>
            <a:r>
              <a:rPr lang="nb-NO" dirty="0"/>
              <a:t>det foreligge en sakkyndig vurdering </a:t>
            </a:r>
            <a:r>
              <a:rPr lang="nb-NO" dirty="0" smtClean="0"/>
              <a:t>av barnets behov.</a:t>
            </a: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b-NO" sz="1900" b="1" dirty="0"/>
              <a:t>D</a:t>
            </a:r>
            <a:r>
              <a:rPr lang="nb-NO" sz="1900" b="1" dirty="0" smtClean="0"/>
              <a:t>en sakkyndige vurderingen skal det utrede og ta standpunkt til blant annet: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1900" dirty="0" smtClean="0"/>
              <a:t>     a) om det foreligger sen utvikling og lærevansker hos barnet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1900" dirty="0" smtClean="0"/>
              <a:t>     </a:t>
            </a:r>
            <a:r>
              <a:rPr lang="nb-NO" sz="1900" dirty="0"/>
              <a:t>b) realistiske mål for barnets utvikling og læring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1900" dirty="0"/>
              <a:t>     c) om barnets behov kan avhjelpes innenfor det </a:t>
            </a:r>
            <a:r>
              <a:rPr lang="nb-NO" sz="1900" dirty="0" smtClean="0"/>
              <a:t>ordinære</a:t>
            </a:r>
            <a:r>
              <a:rPr lang="nb-NO" sz="1900" dirty="0"/>
              <a:t/>
            </a:r>
            <a:br>
              <a:rPr lang="nb-NO" sz="1900" dirty="0"/>
            </a:br>
            <a:r>
              <a:rPr lang="nb-NO" sz="1900" dirty="0"/>
              <a:t/>
            </a:r>
            <a:br>
              <a:rPr lang="nb-NO" sz="1900" dirty="0"/>
            </a:br>
            <a:r>
              <a:rPr lang="nb-NO" sz="1900" dirty="0"/>
              <a:t>     d) hvilken type hjelp og organisering som vil bidra til barnets utvikling og læring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1900" dirty="0"/>
              <a:t>     e) hvilket </a:t>
            </a:r>
            <a:r>
              <a:rPr lang="nb-NO" sz="1900" dirty="0" smtClean="0"/>
              <a:t>omfang spesialpedagogisk hjelp/spesialundervisning </a:t>
            </a:r>
            <a:r>
              <a:rPr lang="nb-NO" sz="1900" dirty="0"/>
              <a:t>som er nødvendig, og hvilken kompetanse de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1900" dirty="0"/>
              <a:t>         som gir hjelpen bør </a:t>
            </a:r>
            <a:r>
              <a:rPr lang="nb-NO" sz="1900" dirty="0" smtClean="0"/>
              <a:t>ha</a:t>
            </a:r>
            <a:endParaRPr lang="nb-NO" sz="1900" dirty="0"/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25604" name="TekstSylinder 4">
            <a:extLst>
              <a:ext uri="{FF2B5EF4-FFF2-40B4-BE49-F238E27FC236}">
                <a16:creationId xmlns:a16="http://schemas.microsoft.com/office/drawing/2014/main" id="{C07EC114-72EA-4F85-9285-238A0058D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5859463"/>
            <a:ext cx="5332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400" b="1"/>
              <a:t>ENHET Spesialpedagogiske tjenester</a:t>
            </a:r>
          </a:p>
          <a:p>
            <a:pPr eaLnBrk="1" hangingPunct="1"/>
            <a:r>
              <a:rPr lang="nb-NO" altLang="nb-NO" sz="1400"/>
              <a:t>Enhetsleder- Inger Mari Sørvig - 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>
            <a:extLst>
              <a:ext uri="{FF2B5EF4-FFF2-40B4-BE49-F238E27FC236}">
                <a16:creationId xmlns:a16="http://schemas.microsoft.com/office/drawing/2014/main" id="{357C8B7D-59EA-487D-8B66-BB47BED6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hlinkClick r:id="rId2"/>
              </a:rPr>
              <a:t>Logoped</a:t>
            </a:r>
            <a:endParaRPr lang="nb-NO" alt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67BC9E-05E5-463E-A0BF-FF2527F9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788"/>
            <a:ext cx="10515600" cy="45751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2000" b="1" dirty="0"/>
              <a:t>Hva tilbyr vi?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200" dirty="0"/>
              <a:t>Logopedene gir hjelp til barn og ungdom fra 0 – 16 år som har vansker med uttale/språklyder, taleflyt og/eller stemme.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2000" b="1" dirty="0"/>
              <a:t>Vi kan hjelpe med å: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200" dirty="0"/>
              <a:t>Veilede foreldre eller personalet i barnehage og skole.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200" dirty="0"/>
              <a:t>Gi barnet direkte trening på bakgrunn av logopedisk utredning. 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200" dirty="0"/>
              <a:t>Kartlegge for en eventuell videre henvisning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2000" b="1" dirty="0"/>
              <a:t>Hvem kan bli henvist?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200" dirty="0"/>
              <a:t>Barn med taleflytvansker kan henvises og få plass hele året.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200" dirty="0"/>
              <a:t>Barn med r-vansker kan henvises fra 1. klasse.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200" dirty="0"/>
              <a:t>Barn med s-vansker kan henvises fra 2. klasse.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tel 1">
            <a:extLst>
              <a:ext uri="{FF2B5EF4-FFF2-40B4-BE49-F238E27FC236}">
                <a16:creationId xmlns:a16="http://schemas.microsoft.com/office/drawing/2014/main" id="{60067FE9-E47F-4D9A-BB4A-DCB9A786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Pedagogisk fagteam</a:t>
            </a:r>
          </a:p>
        </p:txBody>
      </p:sp>
      <p:sp>
        <p:nvSpPr>
          <p:cNvPr id="34819" name="Plassholder for innhold 2">
            <a:extLst>
              <a:ext uri="{FF2B5EF4-FFF2-40B4-BE49-F238E27FC236}">
                <a16:creationId xmlns:a16="http://schemas.microsoft.com/office/drawing/2014/main" id="{4887CEEF-CEEE-415E-A8FC-12A968E15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11510963" cy="4351338"/>
          </a:xfrm>
        </p:spPr>
        <p:txBody>
          <a:bodyPr/>
          <a:lstStyle/>
          <a:p>
            <a:r>
              <a:rPr lang="nb-NO" altLang="nb-NO" sz="3200" dirty="0"/>
              <a:t>Fatter vedtak om spesialpedagogisk hjelp etter §35 (+38,39) </a:t>
            </a:r>
            <a:r>
              <a:rPr lang="nb-NO" altLang="nb-NO" sz="3200" dirty="0" err="1"/>
              <a:t>bhg</a:t>
            </a:r>
            <a:r>
              <a:rPr lang="nb-NO" altLang="nb-NO" sz="3200" dirty="0"/>
              <a:t> </a:t>
            </a:r>
            <a:r>
              <a:rPr lang="nb-NO" altLang="nb-NO" sz="3200" dirty="0" smtClean="0"/>
              <a:t>loven  (private barnehager)</a:t>
            </a:r>
            <a:endParaRPr lang="nb-NO" altLang="nb-NO" sz="3200" dirty="0"/>
          </a:p>
          <a:p>
            <a:r>
              <a:rPr lang="nb-NO" altLang="nb-NO" sz="3200" dirty="0"/>
              <a:t>Fatter vedtak om tilrettelegging etter §37 </a:t>
            </a:r>
            <a:r>
              <a:rPr lang="nb-NO" altLang="nb-NO" sz="3200" dirty="0" err="1"/>
              <a:t>bhg</a:t>
            </a:r>
            <a:r>
              <a:rPr lang="nb-NO" altLang="nb-NO" sz="3200" dirty="0"/>
              <a:t> loven (private barnehager</a:t>
            </a:r>
            <a:r>
              <a:rPr lang="nb-NO" altLang="nb-NO" sz="3200" dirty="0" smtClean="0"/>
              <a:t>)</a:t>
            </a:r>
            <a:endParaRPr lang="nb-NO" altLang="nb-NO" sz="3200" dirty="0"/>
          </a:p>
          <a:p>
            <a:r>
              <a:rPr lang="nb-NO" altLang="nb-NO" sz="3200" dirty="0"/>
              <a:t>Fatter vedtak om transport etter §36 </a:t>
            </a:r>
            <a:r>
              <a:rPr lang="nb-NO" altLang="nb-NO" sz="3200" dirty="0" err="1"/>
              <a:t>bhg</a:t>
            </a:r>
            <a:r>
              <a:rPr lang="nb-NO" altLang="nb-NO" sz="3200" dirty="0"/>
              <a:t> loven</a:t>
            </a:r>
          </a:p>
          <a:p>
            <a:r>
              <a:rPr lang="nb-NO" altLang="nb-NO" sz="3200" dirty="0"/>
              <a:t>Effektuerer vedtak om spesialpedagogisk hjelp med sine spesialpedagoger</a:t>
            </a:r>
          </a:p>
          <a:p>
            <a:r>
              <a:rPr lang="nb-NO" altLang="nb-NO" sz="3200" dirty="0"/>
              <a:t>Effektuerer tilrettelegging gjennom ulike tilretteleggingstiltak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>
            <a:extLst>
              <a:ext uri="{FF2B5EF4-FFF2-40B4-BE49-F238E27FC236}">
                <a16:creationId xmlns:a16="http://schemas.microsoft.com/office/drawing/2014/main" id="{86DDDBD3-B980-4D00-A110-C53596C1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4000"/>
              <a:t>§ 35 </a:t>
            </a:r>
            <a:r>
              <a:rPr lang="nb-NO" altLang="nb-NO" sz="4000" i="1"/>
              <a:t>Vedtak om spesialpedagogisk hjelp</a:t>
            </a:r>
            <a:endParaRPr lang="nb-NO" alt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422365-88B2-4F6F-9E0E-EFB65342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Kommunen eller fylkeskommunen fatter vedtak om spesialpedagogisk hjelp. Dersom vedtaket avviker fra den sakkyndige vurderingen, skal dette begrunnes i vedtaket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I Arendal kommune fatter pedagogisk fagteam vedtak for alle barnehagene. Dette endres fra 01.08.2021 når de kommunale barnehagelederne delegeres denne myndigheten for barn i sin barnehage</a:t>
            </a:r>
            <a:r>
              <a:rPr lang="nb-NO" sz="24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 smtClean="0"/>
              <a:t>Alle vedtak skal inneholde en Barns beste vurderin</a:t>
            </a:r>
            <a:r>
              <a:rPr lang="nb-NO" sz="2400" dirty="0"/>
              <a:t>g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000" dirty="0"/>
          </a:p>
          <a:p>
            <a:pPr fontAlgn="auto">
              <a:spcAft>
                <a:spcPts val="0"/>
              </a:spcAft>
              <a:defRPr/>
            </a:pPr>
            <a:r>
              <a:rPr lang="nb-NO" sz="1800" b="1" dirty="0"/>
              <a:t>Vedtaket skal inneholde: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nb-NO" sz="1800" dirty="0"/>
              <a:t>Hva hjelpen skal gå ut på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nb-NO" sz="1800" dirty="0"/>
              <a:t>Hvor lenge hjelpen skal vare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nb-NO" sz="1800" dirty="0"/>
              <a:t>Hvilket </a:t>
            </a:r>
            <a:r>
              <a:rPr lang="nb-NO" sz="1800" dirty="0" smtClean="0"/>
              <a:t>omfang </a:t>
            </a:r>
            <a:r>
              <a:rPr lang="nb-NO" sz="1800" dirty="0"/>
              <a:t>hjelpen skal ha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nb-NO" sz="1800" dirty="0"/>
              <a:t>Hvordan hjelpen skal organiseres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nb-NO" sz="1800" dirty="0"/>
              <a:t>Hvilken kompetanse de som gir hjelpen skal ha      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nb-NO" sz="1800" dirty="0"/>
              <a:t>Tilbud om </a:t>
            </a:r>
            <a:r>
              <a:rPr lang="nb-NO" sz="1800" dirty="0" smtClean="0"/>
              <a:t>foreldrerådgiving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nb-NO" sz="1800" dirty="0"/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35844" name="TekstSylinder 4">
            <a:extLst>
              <a:ext uri="{FF2B5EF4-FFF2-40B4-BE49-F238E27FC236}">
                <a16:creationId xmlns:a16="http://schemas.microsoft.com/office/drawing/2014/main" id="{4B8AB497-E1EB-4960-9EE7-2DE72B0D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6176963"/>
            <a:ext cx="5332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400" b="1"/>
              <a:t>ENHET Spesialpedagogiske tjenester</a:t>
            </a:r>
          </a:p>
          <a:p>
            <a:pPr eaLnBrk="1" hangingPunct="1"/>
            <a:r>
              <a:rPr lang="nb-NO" altLang="nb-NO" sz="1400"/>
              <a:t>Enhetsleder- Inger Mari Sørvig - </a:t>
            </a:r>
          </a:p>
        </p:txBody>
      </p:sp>
      <p:pic>
        <p:nvPicPr>
          <p:cNvPr id="35845" name="Bilde 5">
            <a:extLst>
              <a:ext uri="{FF2B5EF4-FFF2-40B4-BE49-F238E27FC236}">
                <a16:creationId xmlns:a16="http://schemas.microsoft.com/office/drawing/2014/main" id="{CD38619B-70D3-4CEF-85E7-9389BC416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886200"/>
            <a:ext cx="21367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>
            <a:extLst>
              <a:ext uri="{FF2B5EF4-FFF2-40B4-BE49-F238E27FC236}">
                <a16:creationId xmlns:a16="http://schemas.microsoft.com/office/drawing/2014/main" id="{C288D4DC-6260-46BC-A9A5-6D6A5B6D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/>
              <a:t>Barn med nedsatt funksjonsevne (§37) </a:t>
            </a:r>
            <a:br>
              <a:rPr lang="nb-NO" altLang="nb-NO" sz="3600"/>
            </a:br>
            <a:r>
              <a:rPr lang="nb-NO" altLang="nb-NO" sz="3600"/>
              <a:t>- Vedtak om tilrettelegging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81DDDB-4ECA-4FEF-8A99-1EC614F55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4888" cy="43513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Det må alltid tas konkret stilling til om det foreligger nedsatt funksjonsevne hos barnet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I vurderingen skal barnets beste være et grunnleggende hensyn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Tilrettelegging handler alltid om barnets utbytte av barnehageplassen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Det ordinære barnehagetilbudet, barnets funksjonsevne og tilpasningsbehov skal vurderes opp mot hvordan barnehagen kan tilrettelegge for å bygge ned funksjonshemmede barrierer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Tilrettelegging kan være nødvendig utstyr, støtte til bygningsmessige endringer, veiledning, støtte til ekstra bemanning eller andre tiltak</a:t>
            </a:r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>
            <a:extLst>
              <a:ext uri="{FF2B5EF4-FFF2-40B4-BE49-F238E27FC236}">
                <a16:creationId xmlns:a16="http://schemas.microsoft.com/office/drawing/2014/main" id="{2A245C86-0BFC-4611-9ED0-81D5D38D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Tidlig innsats og barns beste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1497E7-F149-41A0-B872-C6C567C4C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13"/>
            <a:ext cx="10515600" cy="55229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Pedagogisk fagteam og PPT bidrar til tidlig innsats. </a:t>
            </a:r>
            <a:br>
              <a:rPr lang="nb-NO" sz="2400" dirty="0"/>
            </a:br>
            <a:r>
              <a:rPr lang="nb-NO" sz="2400" dirty="0"/>
              <a:t>Barnehagene og skolene har hovedansvaret.</a:t>
            </a:r>
            <a:br>
              <a:rPr lang="nb-NO" sz="2400" dirty="0"/>
            </a:br>
            <a:endParaRPr lang="nb-NO" sz="2400" dirty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Bidrar med veiledning og </a:t>
            </a:r>
            <a:r>
              <a:rPr lang="nb-NO" sz="2400" dirty="0" smtClean="0"/>
              <a:t>systemarbeid-</a:t>
            </a:r>
            <a:br>
              <a:rPr lang="nb-NO" sz="2400" dirty="0" smtClean="0"/>
            </a:br>
            <a:r>
              <a:rPr lang="nb-NO" sz="2400" dirty="0" smtClean="0"/>
              <a:t>Ressursteam </a:t>
            </a:r>
            <a:r>
              <a:rPr lang="nb-NO" sz="2400" dirty="0" err="1" smtClean="0"/>
              <a:t>bhg</a:t>
            </a:r>
            <a:r>
              <a:rPr lang="nb-NO" sz="2400" dirty="0" smtClean="0"/>
              <a:t>/skole, veiledning i </a:t>
            </a:r>
            <a:r>
              <a:rPr lang="nb-NO" sz="2400" dirty="0" err="1" smtClean="0"/>
              <a:t>bhg</a:t>
            </a:r>
            <a:r>
              <a:rPr lang="nb-NO" sz="2400" dirty="0" smtClean="0"/>
              <a:t>/skole. 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Sakkyndig vurdering skal inneholde en barns beste </a:t>
            </a:r>
            <a:br>
              <a:rPr lang="nb-NO" sz="2400" dirty="0"/>
            </a:br>
            <a:r>
              <a:rPr lang="nb-NO" sz="2400" dirty="0"/>
              <a:t>vurdering.</a:t>
            </a:r>
            <a:br>
              <a:rPr lang="nb-NO" sz="2400" dirty="0"/>
            </a:br>
            <a:endParaRPr lang="nb-NO" sz="2400" dirty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Pedagogisk fagteam og PPT jobber forebyggende mot barn </a:t>
            </a:r>
            <a:br>
              <a:rPr lang="nb-NO" sz="2400" dirty="0"/>
            </a:br>
            <a:r>
              <a:rPr lang="nb-NO" sz="2400" dirty="0"/>
              <a:t>som har behov for ekstra hjelp og støtte.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19460" name="Bilde 3">
            <a:extLst>
              <a:ext uri="{FF2B5EF4-FFF2-40B4-BE49-F238E27FC236}">
                <a16:creationId xmlns:a16="http://schemas.microsoft.com/office/drawing/2014/main" id="{FEB661C5-A12F-4F46-9375-269018B7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1163638"/>
            <a:ext cx="19526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:a16="http://schemas.microsoft.com/office/drawing/2014/main" id="{770759C7-562D-44B9-9269-4E463E17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b-NO" altLang="nb-NO" dirty="0"/>
              <a:t>Enhet Spesialpedagogiske</a:t>
            </a:r>
            <a:r>
              <a:rPr lang="nb-NO" altLang="nb-NO" kern="1200" dirty="0">
                <a:latin typeface="+mj-lt"/>
                <a:ea typeface="+mj-ea"/>
                <a:cs typeface="+mj-cs"/>
              </a:rPr>
              <a:t> tjenester</a:t>
            </a:r>
          </a:p>
        </p:txBody>
      </p:sp>
      <p:sp>
        <p:nvSpPr>
          <p:cNvPr id="7172" name="TekstSylinder 4">
            <a:extLst>
              <a:ext uri="{FF2B5EF4-FFF2-40B4-BE49-F238E27FC236}">
                <a16:creationId xmlns:a16="http://schemas.microsoft.com/office/drawing/2014/main" id="{0B6A4AB5-5601-4D26-8C02-A40EBBC4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nb-NO" altLang="nb-NO" sz="1600" b="1" kern="1200" dirty="0">
              <a:latin typeface="+mn-lt"/>
              <a:cs typeface="Arial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b-NO" altLang="nb-NO" sz="1600" dirty="0">
                <a:latin typeface="+mn-lt"/>
              </a:rPr>
              <a:t>Enhetsleder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altLang="nb-NO" sz="1600" dirty="0">
                <a:latin typeface="+mn-lt"/>
              </a:rPr>
              <a:t>Inger </a:t>
            </a:r>
            <a:r>
              <a:rPr lang="nb-NO" altLang="nb-NO" sz="1600" kern="1200" dirty="0">
                <a:latin typeface="+mn-lt"/>
                <a:ea typeface="+mn-ea"/>
                <a:cs typeface="+mn-cs"/>
              </a:rPr>
              <a:t>Mari </a:t>
            </a:r>
            <a:r>
              <a:rPr lang="nb-NO" altLang="nb-NO" sz="1600" kern="1200" dirty="0" err="1">
                <a:latin typeface="+mn-lt"/>
                <a:ea typeface="+mn-ea"/>
                <a:cs typeface="+mn-cs"/>
              </a:rPr>
              <a:t>Sørvig</a:t>
            </a:r>
            <a:r>
              <a:rPr lang="nb-NO" altLang="nb-NO" sz="1600" dirty="0">
                <a:latin typeface="+mn-lt"/>
              </a:rPr>
              <a:t> </a:t>
            </a:r>
            <a:endParaRPr lang="nb-NO" altLang="nb-NO" sz="1600">
              <a:latin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altLang="nb-NO" sz="1600" dirty="0">
              <a:latin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altLang="nb-NO" sz="1600" dirty="0">
              <a:latin typeface="+mn-lt"/>
              <a:cs typeface="Arial"/>
            </a:endParaRPr>
          </a:p>
        </p:txBody>
      </p:sp>
      <p:graphicFrame>
        <p:nvGraphicFramePr>
          <p:cNvPr id="7178" name="Plassholder for innhold 2">
            <a:extLst>
              <a:ext uri="{FF2B5EF4-FFF2-40B4-BE49-F238E27FC236}">
                <a16:creationId xmlns:a16="http://schemas.microsoft.com/office/drawing/2014/main" id="{F78BF3A4-8FF0-41CC-9413-2A7A677BE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01637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>
            <a:extLst>
              <a:ext uri="{FF2B5EF4-FFF2-40B4-BE49-F238E27FC236}">
                <a16:creationId xmlns:a16="http://schemas.microsoft.com/office/drawing/2014/main" id="{DFFC171B-9DA7-4DBC-A99A-DA4A29BC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Enhetens mål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BEFA91-6907-4559-851F-E121B3F8F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nb-NO" b="1" dirty="0"/>
          </a:p>
          <a:p>
            <a:pPr fontAlgn="auto">
              <a:spcAft>
                <a:spcPts val="0"/>
              </a:spcAft>
              <a:defRPr/>
            </a:pPr>
            <a:r>
              <a:rPr lang="nb-NO" b="1" dirty="0"/>
              <a:t>Barn og unge skal få den støtten de trenger for å ha det bra hjemme, i barnehagen, på skolen, og i fritiden.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b="1" dirty="0"/>
          </a:p>
          <a:p>
            <a:pPr fontAlgn="auto">
              <a:spcAft>
                <a:spcPts val="0"/>
              </a:spcAft>
              <a:defRPr/>
            </a:pPr>
            <a:r>
              <a:rPr lang="nb-NO" b="1" dirty="0"/>
              <a:t>Medvirke til at barn, unge og voksne med særskilte utviklings- og opplæringsbehov i Arendal kommune får like muligheter til vekst og utvikling, og at de sikres tidlig og riktig innsats når et problem oppstår eller avdekkes</a:t>
            </a:r>
            <a:r>
              <a:rPr lang="nb-NO" dirty="0"/>
              <a:t>.</a:t>
            </a:r>
          </a:p>
        </p:txBody>
      </p:sp>
      <p:sp>
        <p:nvSpPr>
          <p:cNvPr id="9220" name="TekstSylinder 4">
            <a:extLst>
              <a:ext uri="{FF2B5EF4-FFF2-40B4-BE49-F238E27FC236}">
                <a16:creationId xmlns:a16="http://schemas.microsoft.com/office/drawing/2014/main" id="{4E1D3AA8-8BFA-4007-B603-24918AED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05538"/>
            <a:ext cx="5332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400" b="1" dirty="0"/>
              <a:t>ENHET Spesialpedagogiske tjenester</a:t>
            </a:r>
          </a:p>
          <a:p>
            <a:pPr eaLnBrk="1" hangingPunct="1"/>
            <a:r>
              <a:rPr lang="nb-NO" altLang="nb-NO" sz="1000" dirty="0"/>
              <a:t>Enhetsleder- Inger Mari </a:t>
            </a:r>
            <a:r>
              <a:rPr lang="nb-NO" altLang="nb-NO" sz="1000" dirty="0" err="1"/>
              <a:t>Sørvig</a:t>
            </a:r>
            <a:r>
              <a:rPr lang="nb-NO" altLang="nb-NO" sz="1000" dirty="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:a16="http://schemas.microsoft.com/office/drawing/2014/main" id="{EA89DFB6-997A-4ED7-B56F-8CCADEF1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Nøkkeltall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4DB1AF-7683-4143-AC02-A83255AC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7609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46,6 </a:t>
            </a:r>
            <a:r>
              <a:rPr lang="nb-NO" dirty="0"/>
              <a:t>Årsverk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38 </a:t>
            </a:r>
            <a:r>
              <a:rPr lang="nb-NO" dirty="0"/>
              <a:t>kvinner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b-NO" dirty="0" smtClean="0"/>
              <a:t>12 </a:t>
            </a:r>
            <a:r>
              <a:rPr lang="nb-NO" dirty="0"/>
              <a:t>menn</a:t>
            </a:r>
            <a:br>
              <a:rPr lang="nb-NO" dirty="0"/>
            </a:br>
            <a:endParaRPr lang="nb-NO" dirty="0"/>
          </a:p>
          <a:p>
            <a:pPr fontAlgn="auto">
              <a:spcAft>
                <a:spcPts val="0"/>
              </a:spcAft>
              <a:defRPr/>
            </a:pPr>
            <a:r>
              <a:rPr lang="nb-NO" sz="2400" dirty="0" smtClean="0"/>
              <a:t>87% </a:t>
            </a:r>
            <a:r>
              <a:rPr lang="nb-NO" sz="2400" dirty="0"/>
              <a:t>jobber heltid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94% har 3 års høgskoleutdanning eller mer.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I PPT har 90% av rådgiverne en mastergrad el. tilsvarende</a:t>
            </a:r>
            <a:br>
              <a:rPr lang="nb-NO" sz="2400" dirty="0"/>
            </a:br>
            <a:endParaRPr lang="nb-NO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sz="2400" dirty="0"/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Kr </a:t>
            </a:r>
            <a:r>
              <a:rPr lang="nb-NO" dirty="0" smtClean="0"/>
              <a:t>39 741 </a:t>
            </a:r>
            <a:r>
              <a:rPr lang="nb-NO" sz="2400" dirty="0" smtClean="0"/>
              <a:t>netto </a:t>
            </a:r>
            <a:r>
              <a:rPr lang="nb-NO" sz="2400" dirty="0"/>
              <a:t>driftsramme </a:t>
            </a:r>
            <a:r>
              <a:rPr lang="nb-NO" sz="2400" dirty="0" smtClean="0"/>
              <a:t>2022</a:t>
            </a:r>
            <a:endParaRPr lang="nb-NO" sz="2400" dirty="0"/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5B779D54-F12F-4D79-B9FF-B204AD7D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6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/>
              <a:t/>
            </a:r>
            <a:br>
              <a:rPr lang="nb-NO" altLang="nb-NO"/>
            </a:br>
            <a:endParaRPr lang="nb-NO" altLang="nb-NO"/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:a16="http://schemas.microsoft.com/office/drawing/2014/main" id="{14C1EC63-E005-4F31-9228-D7043EF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Lovgrunnlaget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2D4CE9-B48E-48F5-8D76-8A201BBA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  <p:sp>
        <p:nvSpPr>
          <p:cNvPr id="11268" name="TekstSylinder 4">
            <a:extLst>
              <a:ext uri="{FF2B5EF4-FFF2-40B4-BE49-F238E27FC236}">
                <a16:creationId xmlns:a16="http://schemas.microsoft.com/office/drawing/2014/main" id="{D779FCC7-12BE-41D6-A656-9360AF9E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5859463"/>
            <a:ext cx="5332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400" b="1"/>
              <a:t>ENHET Spesialpedagogiske tjenester</a:t>
            </a:r>
          </a:p>
          <a:p>
            <a:pPr eaLnBrk="1" hangingPunct="1"/>
            <a:r>
              <a:rPr lang="nb-NO" altLang="nb-NO" sz="1400"/>
              <a:t>Enhetsleder- Inger Mari Sørvig - </a:t>
            </a:r>
          </a:p>
        </p:txBody>
      </p:sp>
      <p:pic>
        <p:nvPicPr>
          <p:cNvPr id="11269" name="Bilde 6">
            <a:extLst>
              <a:ext uri="{FF2B5EF4-FFF2-40B4-BE49-F238E27FC236}">
                <a16:creationId xmlns:a16="http://schemas.microsoft.com/office/drawing/2014/main" id="{84DA1E01-C021-4669-96D7-D2C69BAED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1928813"/>
            <a:ext cx="2235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Bilde 7">
            <a:extLst>
              <a:ext uri="{FF2B5EF4-FFF2-40B4-BE49-F238E27FC236}">
                <a16:creationId xmlns:a16="http://schemas.microsoft.com/office/drawing/2014/main" id="{E2BB62FA-9BA6-43B8-9E17-61E4E085F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928813"/>
            <a:ext cx="23050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Bilde 8">
            <a:extLst>
              <a:ext uri="{FF2B5EF4-FFF2-40B4-BE49-F238E27FC236}">
                <a16:creationId xmlns:a16="http://schemas.microsoft.com/office/drawing/2014/main" id="{EC99F14E-7CA6-409A-A5EC-4D0B79CB0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928813"/>
            <a:ext cx="223361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36B2F1FD-6469-49D8-B467-1B1626CC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Lovgrunnlaget 0-6 år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DD3E498B-2609-46A1-A5FE-23B5079A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550"/>
            <a:ext cx="1051560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Barnehageloven</a:t>
            </a:r>
            <a:br>
              <a:rPr lang="nb-NO" dirty="0"/>
            </a:br>
            <a:r>
              <a:rPr lang="nb-NO" dirty="0"/>
              <a:t>	</a:t>
            </a:r>
            <a:r>
              <a:rPr lang="nb-NO" sz="1600" dirty="0"/>
              <a:t>-Kapittel VII, Spesialpedagogisk hjelp, tegnspråkopplæring m.m.</a:t>
            </a:r>
          </a:p>
          <a:p>
            <a:pPr fontAlgn="auto">
              <a:spcAft>
                <a:spcPts val="0"/>
              </a:spcAft>
              <a:defRPr/>
            </a:pPr>
            <a:endParaRPr lang="nb-NO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  <p:sp>
        <p:nvSpPr>
          <p:cNvPr id="8" name="Alternativ prosess 7">
            <a:extLst>
              <a:ext uri="{FF2B5EF4-FFF2-40B4-BE49-F238E27FC236}">
                <a16:creationId xmlns:a16="http://schemas.microsoft.com/office/drawing/2014/main" id="{08F26DBA-6432-429F-ADAE-9D23973265FF}"/>
              </a:ext>
            </a:extLst>
          </p:cNvPr>
          <p:cNvSpPr/>
          <p:nvPr/>
        </p:nvSpPr>
        <p:spPr>
          <a:xfrm>
            <a:off x="1770063" y="3565525"/>
            <a:ext cx="5992812" cy="2420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§31 Rett til spesialpedagogisk hjelp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§32 Samarbeid med barnets foreldre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§33 Pedagogisk psykologisk tjeneste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§34 Sakkyndig vurdering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§35 Vedtak om spesialpedagogisk hjelp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§36Rett til skyss for barn med rett til spesialpedagogisk hjelp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§37Barn med nedsatt funksjonsevne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§38Rett til tegnspråkopplæring</a:t>
            </a:r>
            <a:br>
              <a:rPr lang="nb-NO" sz="1200" dirty="0"/>
            </a:br>
            <a:r>
              <a:rPr lang="nb-NO" sz="1200" dirty="0"/>
              <a:t>§39 Barn med behov for alternativ og supplerende kommunikasjon (ASK)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§40 Oppfyllelse av enkeltvedtak som er kjent ugyldig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/>
            </a:r>
            <a:br>
              <a:rPr lang="nb-NO" sz="1200" dirty="0"/>
            </a:br>
            <a:r>
              <a:rPr lang="nb-NO" sz="1200" dirty="0"/>
              <a:t>	</a:t>
            </a:r>
          </a:p>
        </p:txBody>
      </p:sp>
      <p:sp>
        <p:nvSpPr>
          <p:cNvPr id="13317" name="TekstSylinder 5">
            <a:extLst>
              <a:ext uri="{FF2B5EF4-FFF2-40B4-BE49-F238E27FC236}">
                <a16:creationId xmlns:a16="http://schemas.microsoft.com/office/drawing/2014/main" id="{0C0F4C9E-1C79-4690-A21F-DD5E34AF3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05538"/>
            <a:ext cx="5332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400" b="1"/>
              <a:t>ENHET Spesialpedagogiske tjenester</a:t>
            </a:r>
          </a:p>
          <a:p>
            <a:pPr eaLnBrk="1" hangingPunct="1"/>
            <a:r>
              <a:rPr lang="nb-NO" altLang="nb-NO" sz="1000"/>
              <a:t>Enhetsleder- Inger Mari Sørvig </a:t>
            </a:r>
          </a:p>
        </p:txBody>
      </p:sp>
      <p:pic>
        <p:nvPicPr>
          <p:cNvPr id="13318" name="Bilde 2">
            <a:extLst>
              <a:ext uri="{FF2B5EF4-FFF2-40B4-BE49-F238E27FC236}">
                <a16:creationId xmlns:a16="http://schemas.microsoft.com/office/drawing/2014/main" id="{3396FF52-D085-4289-9292-B278B475A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476250"/>
            <a:ext cx="25209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>
              <a:ext uri="{FF2B5EF4-FFF2-40B4-BE49-F238E27FC236}">
                <a16:creationId xmlns:a16="http://schemas.microsoft.com/office/drawing/2014/main" id="{84018D80-E925-40B2-B6E7-061C6C29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§ 31 </a:t>
            </a:r>
            <a:r>
              <a:rPr lang="nb-NO" altLang="nb-NO" i="1"/>
              <a:t>Rett til spesialpedagogisk hjelp</a:t>
            </a:r>
            <a:br>
              <a:rPr lang="nb-NO" altLang="nb-NO" i="1"/>
            </a:br>
            <a:endParaRPr lang="nb-NO" altLang="nb-NO"/>
          </a:p>
        </p:txBody>
      </p:sp>
      <p:sp>
        <p:nvSpPr>
          <p:cNvPr id="14339" name="Plassholder for innhold 2">
            <a:extLst>
              <a:ext uri="{FF2B5EF4-FFF2-40B4-BE49-F238E27FC236}">
                <a16:creationId xmlns:a16="http://schemas.microsoft.com/office/drawing/2014/main" id="{61E4E253-9F5C-4441-8F69-78B6FF44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88" y="1320800"/>
            <a:ext cx="10515600" cy="5060950"/>
          </a:xfrm>
        </p:spPr>
        <p:txBody>
          <a:bodyPr/>
          <a:lstStyle/>
          <a:p>
            <a:endParaRPr lang="nb-NO" altLang="nb-NO" sz="2400"/>
          </a:p>
          <a:p>
            <a:endParaRPr lang="nb-NO" altLang="nb-NO" sz="2400"/>
          </a:p>
          <a:p>
            <a:r>
              <a:rPr lang="nb-NO" altLang="nb-NO" sz="3200"/>
              <a:t>Barn under opplæringspliktig alder har rett til spesialpedagogisk hjelp dersom de har særlige behov for det. Dette gjelder uavhengig av om de går i barnehage.</a:t>
            </a:r>
          </a:p>
          <a:p>
            <a:endParaRPr lang="nb-NO" altLang="nb-NO"/>
          </a:p>
        </p:txBody>
      </p:sp>
      <p:sp>
        <p:nvSpPr>
          <p:cNvPr id="14340" name="TekstSylinder 4">
            <a:extLst>
              <a:ext uri="{FF2B5EF4-FFF2-40B4-BE49-F238E27FC236}">
                <a16:creationId xmlns:a16="http://schemas.microsoft.com/office/drawing/2014/main" id="{5F3B2D16-C9B4-4AEA-9A07-633DFD6E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5859463"/>
            <a:ext cx="5332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400" b="1"/>
              <a:t>ENHET Spesialpedagogiske tjenester</a:t>
            </a:r>
          </a:p>
          <a:p>
            <a:pPr eaLnBrk="1" hangingPunct="1"/>
            <a:r>
              <a:rPr lang="nb-NO" altLang="nb-NO" sz="1400"/>
              <a:t>Enhetsleder- Inger Mari Sørvig - </a:t>
            </a:r>
          </a:p>
        </p:txBody>
      </p:sp>
      <p:pic>
        <p:nvPicPr>
          <p:cNvPr id="14341" name="Bilde 5">
            <a:extLst>
              <a:ext uri="{FF2B5EF4-FFF2-40B4-BE49-F238E27FC236}">
                <a16:creationId xmlns:a16="http://schemas.microsoft.com/office/drawing/2014/main" id="{4BB7F389-1741-4D66-9D73-DED38B18B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564063"/>
            <a:ext cx="31178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>
            <a:extLst>
              <a:ext uri="{FF2B5EF4-FFF2-40B4-BE49-F238E27FC236}">
                <a16:creationId xmlns:a16="http://schemas.microsoft.com/office/drawing/2014/main" id="{27006456-B447-4E26-A15C-CFA78C8C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PP 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93F1A1-A52E-40B0-88B4-F41E22CF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PP-tjenestens mandat er regulert i </a:t>
            </a:r>
            <a:r>
              <a:rPr lang="nb-NO" dirty="0">
                <a:hlinkClick r:id="rId2"/>
              </a:rPr>
              <a:t>opplæringsloven § 5-6</a:t>
            </a:r>
            <a:r>
              <a:rPr lang="nb-NO" dirty="0"/>
              <a:t> og </a:t>
            </a:r>
            <a:r>
              <a:rPr lang="nb-NO" dirty="0">
                <a:hlinkClick r:id="rId3"/>
              </a:rPr>
              <a:t>barnehageloven § 33</a:t>
            </a:r>
            <a:endParaRPr lang="nb-NO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PP-tjenesten har både system- og individrettede arbeidsoppgaver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>
            <a:extLst>
              <a:ext uri="{FF2B5EF4-FFF2-40B4-BE49-F238E27FC236}">
                <a16:creationId xmlns:a16="http://schemas.microsoft.com/office/drawing/2014/main" id="{8AAE0C98-28A7-454B-B9C4-638799E8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PP tjenesten skal: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613BBB-E7BD-4F41-B96C-A538958A0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Hjelpe barnehage og skole i arbeidet med kompetanseutvikling og organisasjonsutvikling</a:t>
            </a:r>
            <a:br>
              <a:rPr lang="nb-NO" dirty="0"/>
            </a:br>
            <a:endParaRPr lang="nb-NO" dirty="0"/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Sørge for at det blir utarbeidet sakkyndige vurderinger der loven krever det i barnehager og skoler samt Voksenopplæringen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b-NO" dirty="0"/>
              <a:t>Aldersspenn: 0 – 16 og 19 – 100 år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Siktemål for begge arbeidsområdene er å legge opplæringen bedre til rette for elever med særlige behov og for barn som trenger spesialpedagogisk hjelp som kan bidra til barnets utvikling og læring. </a:t>
            </a:r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 HJELP 18092018" id="{73BC30BD-2BB6-4E3E-94A5-ED3ABD70CC5F}" vid="{35AF07B0-5671-4C2C-91DB-459EB06142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E76955B3A2C4081CFD965E8114CEC" ma:contentTypeVersion="14" ma:contentTypeDescription="Create a new document." ma:contentTypeScope="" ma:versionID="ebbff8201c4f42d19307d9aba94d6d10">
  <xsd:schema xmlns:xsd="http://www.w3.org/2001/XMLSchema" xmlns:xs="http://www.w3.org/2001/XMLSchema" xmlns:p="http://schemas.microsoft.com/office/2006/metadata/properties" xmlns:ns3="3ae808e4-1cad-41d3-b6ec-71a82538b290" xmlns:ns4="ee5f5755-6b07-48a2-81a6-e4b221b7a3c5" targetNamespace="http://schemas.microsoft.com/office/2006/metadata/properties" ma:root="true" ma:fieldsID="d8bfbb008a2e8e77c5faf056530ac225" ns3:_="" ns4:_="">
    <xsd:import namespace="3ae808e4-1cad-41d3-b6ec-71a82538b290"/>
    <xsd:import namespace="ee5f5755-6b07-48a2-81a6-e4b221b7a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808e4-1cad-41d3-b6ec-71a82538b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f5755-6b07-48a2-81a6-e4b221b7a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92048-4B70-4197-B4EE-2C535A0C7C6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3ae808e4-1cad-41d3-b6ec-71a82538b290"/>
    <ds:schemaRef ds:uri="ee5f5755-6b07-48a2-81a6-e4b221b7a3c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1B42FB-F4C9-4170-B564-EBC188CEBF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E3A1C-01AF-4935-A000-1A55EAD85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808e4-1cad-41d3-b6ec-71a82538b290"/>
    <ds:schemaRef ds:uri="ee5f5755-6b07-48a2-81a6-e4b221b7a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 HJELP 18092018</Template>
  <TotalTime>0</TotalTime>
  <Words>924</Words>
  <Application>Microsoft Office PowerPoint</Application>
  <PresentationFormat>Widescreen</PresentationFormat>
  <Paragraphs>128</Paragraphs>
  <Slides>15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Enhet spesialpedagogiske tjenester</vt:lpstr>
      <vt:lpstr>Enhet Spesialpedagogiske tjenester</vt:lpstr>
      <vt:lpstr>Enhetens mål</vt:lpstr>
      <vt:lpstr>Nøkkeltall </vt:lpstr>
      <vt:lpstr>Lovgrunnlaget</vt:lpstr>
      <vt:lpstr>Lovgrunnlaget 0-6 år</vt:lpstr>
      <vt:lpstr>§ 31 Rett til spesialpedagogisk hjelp </vt:lpstr>
      <vt:lpstr>PP tjenesten</vt:lpstr>
      <vt:lpstr>PP tjenesten skal:</vt:lpstr>
      <vt:lpstr>Sakkyndig vurdering, Barnehage</vt:lpstr>
      <vt:lpstr>Logoped</vt:lpstr>
      <vt:lpstr>Pedagogisk fagteam</vt:lpstr>
      <vt:lpstr>§ 35 Vedtak om spesialpedagogisk hjelp</vt:lpstr>
      <vt:lpstr>Barn med nedsatt funksjonsevne (§37)  - Vedtak om tilrettelegging</vt:lpstr>
      <vt:lpstr>Tidlig innsats og barns beste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Rettigheter og tilrettelegging i barnehage- og skole</dc:title>
  <dc:creator>Sørvig, Inger Mari</dc:creator>
  <cp:lastModifiedBy>Nærestad, Elisabeth</cp:lastModifiedBy>
  <cp:revision>181</cp:revision>
  <cp:lastPrinted>2022-04-25T13:52:01Z</cp:lastPrinted>
  <dcterms:created xsi:type="dcterms:W3CDTF">2019-04-08T06:25:41Z</dcterms:created>
  <dcterms:modified xsi:type="dcterms:W3CDTF">2022-04-27T12:10:25Z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0x010100F8BE76955B3A2C4081CFD965E8114CEC</vt:lpwstr>
  </property>
</Properties>
</file>