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4486" r:id="rId5"/>
    <p:sldId id="4487" r:id="rId6"/>
    <p:sldId id="4490" r:id="rId7"/>
    <p:sldId id="4492" r:id="rId8"/>
    <p:sldId id="366" r:id="rId9"/>
    <p:sldId id="377" r:id="rId10"/>
    <p:sldId id="386" r:id="rId11"/>
    <p:sldId id="4477" r:id="rId12"/>
    <p:sldId id="385" r:id="rId13"/>
  </p:sldIdLst>
  <p:sldSz cx="12192000" cy="6858000"/>
  <p:notesSz cx="9926638" cy="143557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ærestad, Elisabeth" initials="NE" lastIdx="3" clrIdx="0">
    <p:extLst>
      <p:ext uri="{19B8F6BF-5375-455C-9EA6-DF929625EA0E}">
        <p15:presenceInfo xmlns:p15="http://schemas.microsoft.com/office/powerpoint/2012/main" userId="S-1-5-21-1332841840-243531673-2482343961-336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DCE90-0557-4FCA-A5F3-08288225E53D}" v="262" dt="2022-03-22T19:57:21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iddels stil 4 – uthev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Mørk stil 2 – utheving 5 / uthev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54231" autoAdjust="0"/>
  </p:normalViewPr>
  <p:slideViewPr>
    <p:cSldViewPr snapToGrid="0">
      <p:cViewPr varScale="1">
        <p:scale>
          <a:sx n="41" d="100"/>
          <a:sy n="41" d="100"/>
        </p:scale>
        <p:origin x="184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ærestad, Elisabeth" userId="dc875e39-e4d5-4d70-8f4d-a59da63be098" providerId="ADAL" clId="{509DCE90-0557-4FCA-A5F3-08288225E53D}"/>
    <pc:docChg chg="undo custSel addSld delSld modSld sldOrd">
      <pc:chgData name="Nærestad, Elisabeth" userId="dc875e39-e4d5-4d70-8f4d-a59da63be098" providerId="ADAL" clId="{509DCE90-0557-4FCA-A5F3-08288225E53D}" dt="2022-03-22T20:28:06.114" v="4596" actId="20577"/>
      <pc:docMkLst>
        <pc:docMk/>
      </pc:docMkLst>
      <pc:sldChg chg="ord">
        <pc:chgData name="Nærestad, Elisabeth" userId="dc875e39-e4d5-4d70-8f4d-a59da63be098" providerId="ADAL" clId="{509DCE90-0557-4FCA-A5F3-08288225E53D}" dt="2022-03-22T19:37:12.460" v="3032"/>
        <pc:sldMkLst>
          <pc:docMk/>
          <pc:sldMk cId="828842669" sldId="258"/>
        </pc:sldMkLst>
      </pc:sldChg>
      <pc:sldChg chg="modSp mod">
        <pc:chgData name="Nærestad, Elisabeth" userId="dc875e39-e4d5-4d70-8f4d-a59da63be098" providerId="ADAL" clId="{509DCE90-0557-4FCA-A5F3-08288225E53D}" dt="2022-03-22T20:22:55.140" v="4404" actId="27636"/>
        <pc:sldMkLst>
          <pc:docMk/>
          <pc:sldMk cId="3736329803" sldId="361"/>
        </pc:sldMkLst>
        <pc:spChg chg="mod">
          <ac:chgData name="Nærestad, Elisabeth" userId="dc875e39-e4d5-4d70-8f4d-a59da63be098" providerId="ADAL" clId="{509DCE90-0557-4FCA-A5F3-08288225E53D}" dt="2022-03-22T20:22:55.140" v="4404" actId="27636"/>
          <ac:spMkLst>
            <pc:docMk/>
            <pc:sldMk cId="3736329803" sldId="361"/>
            <ac:spMk id="10" creationId="{4A298955-66B9-469A-8777-51361A398F9B}"/>
          </ac:spMkLst>
        </pc:spChg>
      </pc:sldChg>
      <pc:sldChg chg="addSp delSp modSp mod">
        <pc:chgData name="Nærestad, Elisabeth" userId="dc875e39-e4d5-4d70-8f4d-a59da63be098" providerId="ADAL" clId="{509DCE90-0557-4FCA-A5F3-08288225E53D}" dt="2022-03-22T19:56:33.468" v="4303" actId="1076"/>
        <pc:sldMkLst>
          <pc:docMk/>
          <pc:sldMk cId="3376568520" sldId="363"/>
        </pc:sldMkLst>
        <pc:spChg chg="mod">
          <ac:chgData name="Nærestad, Elisabeth" userId="dc875e39-e4d5-4d70-8f4d-a59da63be098" providerId="ADAL" clId="{509DCE90-0557-4FCA-A5F3-08288225E53D}" dt="2022-03-22T19:56:33.468" v="4303" actId="1076"/>
          <ac:spMkLst>
            <pc:docMk/>
            <pc:sldMk cId="3376568520" sldId="363"/>
            <ac:spMk id="3" creationId="{2C309EB4-8871-4261-A97C-7174680E34DC}"/>
          </ac:spMkLst>
        </pc:spChg>
        <pc:picChg chg="del mod">
          <ac:chgData name="Nærestad, Elisabeth" userId="dc875e39-e4d5-4d70-8f4d-a59da63be098" providerId="ADAL" clId="{509DCE90-0557-4FCA-A5F3-08288225E53D}" dt="2022-03-22T19:36:45.864" v="3025" actId="478"/>
          <ac:picMkLst>
            <pc:docMk/>
            <pc:sldMk cId="3376568520" sldId="363"/>
            <ac:picMk id="4" creationId="{3E8286A3-DA22-4CA3-A595-2AEA6EDB1E9C}"/>
          </ac:picMkLst>
        </pc:picChg>
        <pc:picChg chg="add mod">
          <ac:chgData name="Nærestad, Elisabeth" userId="dc875e39-e4d5-4d70-8f4d-a59da63be098" providerId="ADAL" clId="{509DCE90-0557-4FCA-A5F3-08288225E53D}" dt="2022-03-22T19:36:51.039" v="3027" actId="1076"/>
          <ac:picMkLst>
            <pc:docMk/>
            <pc:sldMk cId="3376568520" sldId="363"/>
            <ac:picMk id="5" creationId="{9E3EDD47-A1CF-4EF4-AC2D-9F883F79866C}"/>
          </ac:picMkLst>
        </pc:picChg>
      </pc:sldChg>
      <pc:sldChg chg="del">
        <pc:chgData name="Nærestad, Elisabeth" userId="dc875e39-e4d5-4d70-8f4d-a59da63be098" providerId="ADAL" clId="{509DCE90-0557-4FCA-A5F3-08288225E53D}" dt="2022-03-22T19:53:42.436" v="4046" actId="47"/>
        <pc:sldMkLst>
          <pc:docMk/>
          <pc:sldMk cId="3215476823" sldId="365"/>
        </pc:sldMkLst>
      </pc:sldChg>
      <pc:sldChg chg="modSp mod ord">
        <pc:chgData name="Nærestad, Elisabeth" userId="dc875e39-e4d5-4d70-8f4d-a59da63be098" providerId="ADAL" clId="{509DCE90-0557-4FCA-A5F3-08288225E53D}" dt="2022-03-22T19:49:43.605" v="3695" actId="20577"/>
        <pc:sldMkLst>
          <pc:docMk/>
          <pc:sldMk cId="2779563502" sldId="366"/>
        </pc:sldMkLst>
        <pc:spChg chg="mod">
          <ac:chgData name="Nærestad, Elisabeth" userId="dc875e39-e4d5-4d70-8f4d-a59da63be098" providerId="ADAL" clId="{509DCE90-0557-4FCA-A5F3-08288225E53D}" dt="2022-03-22T19:49:43.605" v="3695" actId="20577"/>
          <ac:spMkLst>
            <pc:docMk/>
            <pc:sldMk cId="2779563502" sldId="366"/>
            <ac:spMk id="2" creationId="{23FCE24B-0326-4A11-87F4-ACCDE7E9C84E}"/>
          </ac:spMkLst>
        </pc:spChg>
      </pc:sldChg>
      <pc:sldChg chg="del ord">
        <pc:chgData name="Nærestad, Elisabeth" userId="dc875e39-e4d5-4d70-8f4d-a59da63be098" providerId="ADAL" clId="{509DCE90-0557-4FCA-A5F3-08288225E53D}" dt="2022-03-22T19:37:32.344" v="3034" actId="47"/>
        <pc:sldMkLst>
          <pc:docMk/>
          <pc:sldMk cId="661577205" sldId="367"/>
        </pc:sldMkLst>
      </pc:sldChg>
      <pc:sldChg chg="modSp del mod ord">
        <pc:chgData name="Nærestad, Elisabeth" userId="dc875e39-e4d5-4d70-8f4d-a59da63be098" providerId="ADAL" clId="{509DCE90-0557-4FCA-A5F3-08288225E53D}" dt="2022-03-22T19:37:33.384" v="3035" actId="47"/>
        <pc:sldMkLst>
          <pc:docMk/>
          <pc:sldMk cId="3634622573" sldId="369"/>
        </pc:sldMkLst>
        <pc:spChg chg="mod">
          <ac:chgData name="Nærestad, Elisabeth" userId="dc875e39-e4d5-4d70-8f4d-a59da63be098" providerId="ADAL" clId="{509DCE90-0557-4FCA-A5F3-08288225E53D}" dt="2022-03-21T08:41:09.443" v="149" actId="20577"/>
          <ac:spMkLst>
            <pc:docMk/>
            <pc:sldMk cId="3634622573" sldId="369"/>
            <ac:spMk id="2" creationId="{C9C19B52-3F82-415D-8A22-FFED6F97159A}"/>
          </ac:spMkLst>
        </pc:spChg>
      </pc:sldChg>
      <pc:sldChg chg="modSp mod ord">
        <pc:chgData name="Nærestad, Elisabeth" userId="dc875e39-e4d5-4d70-8f4d-a59da63be098" providerId="ADAL" clId="{509DCE90-0557-4FCA-A5F3-08288225E53D}" dt="2022-03-22T19:50:57.888" v="3817" actId="20577"/>
        <pc:sldMkLst>
          <pc:docMk/>
          <pc:sldMk cId="1061882214" sldId="371"/>
        </pc:sldMkLst>
        <pc:spChg chg="mod">
          <ac:chgData name="Nærestad, Elisabeth" userId="dc875e39-e4d5-4d70-8f4d-a59da63be098" providerId="ADAL" clId="{509DCE90-0557-4FCA-A5F3-08288225E53D}" dt="2022-03-22T19:50:19.829" v="3700" actId="20577"/>
          <ac:spMkLst>
            <pc:docMk/>
            <pc:sldMk cId="1061882214" sldId="371"/>
            <ac:spMk id="2" creationId="{01D1F422-7F8D-4F3B-B5AB-C54E9D182AA5}"/>
          </ac:spMkLst>
        </pc:spChg>
        <pc:spChg chg="mod">
          <ac:chgData name="Nærestad, Elisabeth" userId="dc875e39-e4d5-4d70-8f4d-a59da63be098" providerId="ADAL" clId="{509DCE90-0557-4FCA-A5F3-08288225E53D}" dt="2022-03-22T19:50:57.888" v="3817" actId="20577"/>
          <ac:spMkLst>
            <pc:docMk/>
            <pc:sldMk cId="1061882214" sldId="371"/>
            <ac:spMk id="3" creationId="{FC0500E9-BB80-4339-9949-9010BF5DE6F0}"/>
          </ac:spMkLst>
        </pc:spChg>
      </pc:sldChg>
      <pc:sldChg chg="modSp mod ord">
        <pc:chgData name="Nærestad, Elisabeth" userId="dc875e39-e4d5-4d70-8f4d-a59da63be098" providerId="ADAL" clId="{509DCE90-0557-4FCA-A5F3-08288225E53D}" dt="2022-03-21T08:43:12.460" v="224" actId="20577"/>
        <pc:sldMkLst>
          <pc:docMk/>
          <pc:sldMk cId="3341249941" sldId="377"/>
        </pc:sldMkLst>
        <pc:spChg chg="mod">
          <ac:chgData name="Nærestad, Elisabeth" userId="dc875e39-e4d5-4d70-8f4d-a59da63be098" providerId="ADAL" clId="{509DCE90-0557-4FCA-A5F3-08288225E53D}" dt="2022-03-21T08:43:12.460" v="224" actId="20577"/>
          <ac:spMkLst>
            <pc:docMk/>
            <pc:sldMk cId="3341249941" sldId="377"/>
            <ac:spMk id="11" creationId="{0CB0B99F-41E9-48EA-944E-7892FAE4146C}"/>
          </ac:spMkLst>
        </pc:spChg>
      </pc:sldChg>
      <pc:sldChg chg="delSp del mod">
        <pc:chgData name="Nærestad, Elisabeth" userId="dc875e39-e4d5-4d70-8f4d-a59da63be098" providerId="ADAL" clId="{509DCE90-0557-4FCA-A5F3-08288225E53D}" dt="2022-03-22T19:37:23.009" v="3033" actId="47"/>
        <pc:sldMkLst>
          <pc:docMk/>
          <pc:sldMk cId="3288423894" sldId="380"/>
        </pc:sldMkLst>
        <pc:picChg chg="del">
          <ac:chgData name="Nærestad, Elisabeth" userId="dc875e39-e4d5-4d70-8f4d-a59da63be098" providerId="ADAL" clId="{509DCE90-0557-4FCA-A5F3-08288225E53D}" dt="2022-03-22T19:36:34.930" v="3023" actId="21"/>
          <ac:picMkLst>
            <pc:docMk/>
            <pc:sldMk cId="3288423894" sldId="380"/>
            <ac:picMk id="4" creationId="{198B1C12-05E6-4217-9A01-B91F888B8BCA}"/>
          </ac:picMkLst>
        </pc:picChg>
      </pc:sldChg>
      <pc:sldChg chg="del">
        <pc:chgData name="Nærestad, Elisabeth" userId="dc875e39-e4d5-4d70-8f4d-a59da63be098" providerId="ADAL" clId="{509DCE90-0557-4FCA-A5F3-08288225E53D}" dt="2022-03-21T08:40:03.583" v="0" actId="47"/>
        <pc:sldMkLst>
          <pc:docMk/>
          <pc:sldMk cId="3126791689" sldId="382"/>
        </pc:sldMkLst>
      </pc:sldChg>
      <pc:sldChg chg="delSp modSp mod ord delAnim modAnim">
        <pc:chgData name="Nærestad, Elisabeth" userId="dc875e39-e4d5-4d70-8f4d-a59da63be098" providerId="ADAL" clId="{509DCE90-0557-4FCA-A5F3-08288225E53D}" dt="2022-03-22T19:40:09.861" v="3089" actId="1076"/>
        <pc:sldMkLst>
          <pc:docMk/>
          <pc:sldMk cId="2046795877" sldId="383"/>
        </pc:sldMkLst>
        <pc:spChg chg="mod">
          <ac:chgData name="Nærestad, Elisabeth" userId="dc875e39-e4d5-4d70-8f4d-a59da63be098" providerId="ADAL" clId="{509DCE90-0557-4FCA-A5F3-08288225E53D}" dt="2022-03-22T19:40:09.861" v="3089" actId="1076"/>
          <ac:spMkLst>
            <pc:docMk/>
            <pc:sldMk cId="2046795877" sldId="383"/>
            <ac:spMk id="5" creationId="{879F5E7D-2F28-4AB9-8A10-BD1BEBA7C589}"/>
          </ac:spMkLst>
        </pc:spChg>
        <pc:spChg chg="del mod">
          <ac:chgData name="Nærestad, Elisabeth" userId="dc875e39-e4d5-4d70-8f4d-a59da63be098" providerId="ADAL" clId="{509DCE90-0557-4FCA-A5F3-08288225E53D}" dt="2022-03-22T19:39:08.353" v="3046"/>
          <ac:spMkLst>
            <pc:docMk/>
            <pc:sldMk cId="2046795877" sldId="383"/>
            <ac:spMk id="8" creationId="{974655E5-CB1F-4B24-80E6-09A106407EEF}"/>
          </ac:spMkLst>
        </pc:spChg>
      </pc:sldChg>
      <pc:sldChg chg="modSp mod ord">
        <pc:chgData name="Nærestad, Elisabeth" userId="dc875e39-e4d5-4d70-8f4d-a59da63be098" providerId="ADAL" clId="{509DCE90-0557-4FCA-A5F3-08288225E53D}" dt="2022-03-22T19:42:31.363" v="3308" actId="27636"/>
        <pc:sldMkLst>
          <pc:docMk/>
          <pc:sldMk cId="2859198445" sldId="384"/>
        </pc:sldMkLst>
        <pc:spChg chg="mod">
          <ac:chgData name="Nærestad, Elisabeth" userId="dc875e39-e4d5-4d70-8f4d-a59da63be098" providerId="ADAL" clId="{509DCE90-0557-4FCA-A5F3-08288225E53D}" dt="2022-03-22T19:42:31.363" v="3308" actId="27636"/>
          <ac:spMkLst>
            <pc:docMk/>
            <pc:sldMk cId="2859198445" sldId="384"/>
            <ac:spMk id="3" creationId="{B07BC4C9-E526-405D-9A0C-56FEAC464842}"/>
          </ac:spMkLst>
        </pc:spChg>
      </pc:sldChg>
      <pc:sldChg chg="addSp delSp modSp mod ord">
        <pc:chgData name="Nærestad, Elisabeth" userId="dc875e39-e4d5-4d70-8f4d-a59da63be098" providerId="ADAL" clId="{509DCE90-0557-4FCA-A5F3-08288225E53D}" dt="2022-03-22T19:57:10.362" v="4305"/>
        <pc:sldMkLst>
          <pc:docMk/>
          <pc:sldMk cId="3437326110" sldId="385"/>
        </pc:sldMkLst>
        <pc:spChg chg="mod">
          <ac:chgData name="Nærestad, Elisabeth" userId="dc875e39-e4d5-4d70-8f4d-a59da63be098" providerId="ADAL" clId="{509DCE90-0557-4FCA-A5F3-08288225E53D}" dt="2022-03-22T19:42:38.395" v="3313" actId="20577"/>
          <ac:spMkLst>
            <pc:docMk/>
            <pc:sldMk cId="3437326110" sldId="385"/>
            <ac:spMk id="3" creationId="{82D5D494-D632-41AD-8E35-6517D30F0F85}"/>
          </ac:spMkLst>
        </pc:spChg>
        <pc:picChg chg="add del mod">
          <ac:chgData name="Nærestad, Elisabeth" userId="dc875e39-e4d5-4d70-8f4d-a59da63be098" providerId="ADAL" clId="{509DCE90-0557-4FCA-A5F3-08288225E53D}" dt="2022-03-21T08:54:44.306" v="1135"/>
          <ac:picMkLst>
            <pc:docMk/>
            <pc:sldMk cId="3437326110" sldId="385"/>
            <ac:picMk id="1026" creationId="{627D64E6-6F61-4AF1-A779-22D7D73390DA}"/>
          </ac:picMkLst>
        </pc:picChg>
      </pc:sldChg>
      <pc:sldChg chg="addSp modSp mod ord">
        <pc:chgData name="Nærestad, Elisabeth" userId="dc875e39-e4d5-4d70-8f4d-a59da63be098" providerId="ADAL" clId="{509DCE90-0557-4FCA-A5F3-08288225E53D}" dt="2022-03-22T19:57:37.964" v="4347" actId="207"/>
        <pc:sldMkLst>
          <pc:docMk/>
          <pc:sldMk cId="1944935002" sldId="386"/>
        </pc:sldMkLst>
        <pc:spChg chg="add mod">
          <ac:chgData name="Nærestad, Elisabeth" userId="dc875e39-e4d5-4d70-8f4d-a59da63be098" providerId="ADAL" clId="{509DCE90-0557-4FCA-A5F3-08288225E53D}" dt="2022-03-22T19:57:37.964" v="4347" actId="207"/>
          <ac:spMkLst>
            <pc:docMk/>
            <pc:sldMk cId="1944935002" sldId="386"/>
            <ac:spMk id="14" creationId="{F0A079F8-F4F3-47EF-B371-DF1EDBF7AAD8}"/>
          </ac:spMkLst>
        </pc:spChg>
      </pc:sldChg>
      <pc:sldChg chg="del">
        <pc:chgData name="Nærestad, Elisabeth" userId="dc875e39-e4d5-4d70-8f4d-a59da63be098" providerId="ADAL" clId="{509DCE90-0557-4FCA-A5F3-08288225E53D}" dt="2022-03-22T19:53:40.613" v="4045" actId="47"/>
        <pc:sldMkLst>
          <pc:docMk/>
          <pc:sldMk cId="2417688278" sldId="4472"/>
        </pc:sldMkLst>
      </pc:sldChg>
      <pc:sldChg chg="modSp mod">
        <pc:chgData name="Nærestad, Elisabeth" userId="dc875e39-e4d5-4d70-8f4d-a59da63be098" providerId="ADAL" clId="{509DCE90-0557-4FCA-A5F3-08288225E53D}" dt="2022-03-22T19:55:21.197" v="4244" actId="20577"/>
        <pc:sldMkLst>
          <pc:docMk/>
          <pc:sldMk cId="1868096613" sldId="4473"/>
        </pc:sldMkLst>
        <pc:spChg chg="mod">
          <ac:chgData name="Nærestad, Elisabeth" userId="dc875e39-e4d5-4d70-8f4d-a59da63be098" providerId="ADAL" clId="{509DCE90-0557-4FCA-A5F3-08288225E53D}" dt="2022-03-22T19:54:28.383" v="4049" actId="14100"/>
          <ac:spMkLst>
            <pc:docMk/>
            <pc:sldMk cId="1868096613" sldId="4473"/>
            <ac:spMk id="2" creationId="{02C585F3-2BCB-4DB0-83C8-BEE3A14CA036}"/>
          </ac:spMkLst>
        </pc:spChg>
        <pc:spChg chg="mod">
          <ac:chgData name="Nærestad, Elisabeth" userId="dc875e39-e4d5-4d70-8f4d-a59da63be098" providerId="ADAL" clId="{509DCE90-0557-4FCA-A5F3-08288225E53D}" dt="2022-03-22T19:55:21.197" v="4244" actId="20577"/>
          <ac:spMkLst>
            <pc:docMk/>
            <pc:sldMk cId="1868096613" sldId="4473"/>
            <ac:spMk id="3" creationId="{C48C577A-B1A8-4CCA-866E-C4EAAF1CDD6F}"/>
          </ac:spMkLst>
        </pc:spChg>
      </pc:sldChg>
      <pc:sldChg chg="del ord">
        <pc:chgData name="Nærestad, Elisabeth" userId="dc875e39-e4d5-4d70-8f4d-a59da63be098" providerId="ADAL" clId="{509DCE90-0557-4FCA-A5F3-08288225E53D}" dt="2022-03-22T19:57:47.002" v="4348" actId="47"/>
        <pc:sldMkLst>
          <pc:docMk/>
          <pc:sldMk cId="1261139881" sldId="4474"/>
        </pc:sldMkLst>
      </pc:sldChg>
      <pc:sldChg chg="del">
        <pc:chgData name="Nærestad, Elisabeth" userId="dc875e39-e4d5-4d70-8f4d-a59da63be098" providerId="ADAL" clId="{509DCE90-0557-4FCA-A5F3-08288225E53D}" dt="2022-03-22T19:53:43.899" v="4047" actId="47"/>
        <pc:sldMkLst>
          <pc:docMk/>
          <pc:sldMk cId="1599221287" sldId="4475"/>
        </pc:sldMkLst>
      </pc:sldChg>
      <pc:sldChg chg="del">
        <pc:chgData name="Nærestad, Elisabeth" userId="dc875e39-e4d5-4d70-8f4d-a59da63be098" providerId="ADAL" clId="{509DCE90-0557-4FCA-A5F3-08288225E53D}" dt="2022-03-22T19:53:46.820" v="4048" actId="47"/>
        <pc:sldMkLst>
          <pc:docMk/>
          <pc:sldMk cId="467733648" sldId="4476"/>
        </pc:sldMkLst>
      </pc:sldChg>
      <pc:sldChg chg="modSp new mod">
        <pc:chgData name="Nærestad, Elisabeth" userId="dc875e39-e4d5-4d70-8f4d-a59da63be098" providerId="ADAL" clId="{509DCE90-0557-4FCA-A5F3-08288225E53D}" dt="2022-03-21T08:43:01.299" v="216" actId="255"/>
        <pc:sldMkLst>
          <pc:docMk/>
          <pc:sldMk cId="1331564297" sldId="4477"/>
        </pc:sldMkLst>
        <pc:spChg chg="mod">
          <ac:chgData name="Nærestad, Elisabeth" userId="dc875e39-e4d5-4d70-8f4d-a59da63be098" providerId="ADAL" clId="{509DCE90-0557-4FCA-A5F3-08288225E53D}" dt="2022-03-21T08:43:01.299" v="216" actId="255"/>
          <ac:spMkLst>
            <pc:docMk/>
            <pc:sldMk cId="1331564297" sldId="4477"/>
            <ac:spMk id="2" creationId="{0E21346C-3AE2-440C-B723-6D6A951D2362}"/>
          </ac:spMkLst>
        </pc:spChg>
        <pc:spChg chg="mod">
          <ac:chgData name="Nærestad, Elisabeth" userId="dc875e39-e4d5-4d70-8f4d-a59da63be098" providerId="ADAL" clId="{509DCE90-0557-4FCA-A5F3-08288225E53D}" dt="2022-03-21T08:42:52.951" v="215" actId="20577"/>
          <ac:spMkLst>
            <pc:docMk/>
            <pc:sldMk cId="1331564297" sldId="4477"/>
            <ac:spMk id="3" creationId="{A9A9B0A5-4DE6-48E1-AC98-F9FA9783CC2C}"/>
          </ac:spMkLst>
        </pc:spChg>
      </pc:sldChg>
      <pc:sldChg chg="modSp new mod">
        <pc:chgData name="Nærestad, Elisabeth" userId="dc875e39-e4d5-4d70-8f4d-a59da63be098" providerId="ADAL" clId="{509DCE90-0557-4FCA-A5F3-08288225E53D}" dt="2022-03-21T08:44:32.575" v="261" actId="20577"/>
        <pc:sldMkLst>
          <pc:docMk/>
          <pc:sldMk cId="119977625" sldId="4478"/>
        </pc:sldMkLst>
        <pc:spChg chg="mod">
          <ac:chgData name="Nærestad, Elisabeth" userId="dc875e39-e4d5-4d70-8f4d-a59da63be098" providerId="ADAL" clId="{509DCE90-0557-4FCA-A5F3-08288225E53D}" dt="2022-03-21T08:44:25.923" v="243" actId="20577"/>
          <ac:spMkLst>
            <pc:docMk/>
            <pc:sldMk cId="119977625" sldId="4478"/>
            <ac:spMk id="2" creationId="{B072D721-5090-4ED0-BC70-6386ABD271F8}"/>
          </ac:spMkLst>
        </pc:spChg>
        <pc:spChg chg="mod">
          <ac:chgData name="Nærestad, Elisabeth" userId="dc875e39-e4d5-4d70-8f4d-a59da63be098" providerId="ADAL" clId="{509DCE90-0557-4FCA-A5F3-08288225E53D}" dt="2022-03-21T08:44:32.575" v="261" actId="20577"/>
          <ac:spMkLst>
            <pc:docMk/>
            <pc:sldMk cId="119977625" sldId="4478"/>
            <ac:spMk id="3" creationId="{649C0DA6-7D59-4C29-BF5A-7C08CAA86095}"/>
          </ac:spMkLst>
        </pc:spChg>
      </pc:sldChg>
      <pc:sldChg chg="modSp new del mod">
        <pc:chgData name="Nærestad, Elisabeth" userId="dc875e39-e4d5-4d70-8f4d-a59da63be098" providerId="ADAL" clId="{509DCE90-0557-4FCA-A5F3-08288225E53D}" dt="2022-03-22T19:45:43.191" v="3544" actId="47"/>
        <pc:sldMkLst>
          <pc:docMk/>
          <pc:sldMk cId="3489023411" sldId="4479"/>
        </pc:sldMkLst>
        <pc:spChg chg="mod">
          <ac:chgData name="Nærestad, Elisabeth" userId="dc875e39-e4d5-4d70-8f4d-a59da63be098" providerId="ADAL" clId="{509DCE90-0557-4FCA-A5F3-08288225E53D}" dt="2022-03-21T08:45:03.255" v="264" actId="255"/>
          <ac:spMkLst>
            <pc:docMk/>
            <pc:sldMk cId="3489023411" sldId="4479"/>
            <ac:spMk id="2" creationId="{26EC9CB3-4561-4D6B-9909-AD1383A71E9B}"/>
          </ac:spMkLst>
        </pc:spChg>
        <pc:spChg chg="mod">
          <ac:chgData name="Nærestad, Elisabeth" userId="dc875e39-e4d5-4d70-8f4d-a59da63be098" providerId="ADAL" clId="{509DCE90-0557-4FCA-A5F3-08288225E53D}" dt="2022-03-21T09:43:49.938" v="1414" actId="20577"/>
          <ac:spMkLst>
            <pc:docMk/>
            <pc:sldMk cId="3489023411" sldId="4479"/>
            <ac:spMk id="3" creationId="{C3862B88-1826-4A52-A533-8F709E0AD9A9}"/>
          </ac:spMkLst>
        </pc:spChg>
      </pc:sldChg>
      <pc:sldChg chg="modSp new mod">
        <pc:chgData name="Nærestad, Elisabeth" userId="dc875e39-e4d5-4d70-8f4d-a59da63be098" providerId="ADAL" clId="{509DCE90-0557-4FCA-A5F3-08288225E53D}" dt="2022-03-22T20:24:03.282" v="4406" actId="27636"/>
        <pc:sldMkLst>
          <pc:docMk/>
          <pc:sldMk cId="88731389" sldId="4480"/>
        </pc:sldMkLst>
        <pc:spChg chg="mod">
          <ac:chgData name="Nærestad, Elisabeth" userId="dc875e39-e4d5-4d70-8f4d-a59da63be098" providerId="ADAL" clId="{509DCE90-0557-4FCA-A5F3-08288225E53D}" dt="2022-03-21T08:46:23.195" v="323" actId="20577"/>
          <ac:spMkLst>
            <pc:docMk/>
            <pc:sldMk cId="88731389" sldId="4480"/>
            <ac:spMk id="2" creationId="{5AECE212-3E57-4904-8E6B-5FD180F8F2AC}"/>
          </ac:spMkLst>
        </pc:spChg>
        <pc:spChg chg="mod">
          <ac:chgData name="Nærestad, Elisabeth" userId="dc875e39-e4d5-4d70-8f4d-a59da63be098" providerId="ADAL" clId="{509DCE90-0557-4FCA-A5F3-08288225E53D}" dt="2022-03-22T19:44:48.131" v="3486" actId="255"/>
          <ac:spMkLst>
            <pc:docMk/>
            <pc:sldMk cId="88731389" sldId="4480"/>
            <ac:spMk id="3" creationId="{1498F8FE-3273-4FF8-99C7-B8D2D87204C8}"/>
          </ac:spMkLst>
        </pc:spChg>
        <pc:spChg chg="mod">
          <ac:chgData name="Nærestad, Elisabeth" userId="dc875e39-e4d5-4d70-8f4d-a59da63be098" providerId="ADAL" clId="{509DCE90-0557-4FCA-A5F3-08288225E53D}" dt="2022-03-22T20:24:03.282" v="4406" actId="27636"/>
          <ac:spMkLst>
            <pc:docMk/>
            <pc:sldMk cId="88731389" sldId="4480"/>
            <ac:spMk id="4" creationId="{5578DF4E-72AB-40FF-96DF-E38373850768}"/>
          </ac:spMkLst>
        </pc:spChg>
      </pc:sldChg>
      <pc:sldChg chg="modSp new mod">
        <pc:chgData name="Nærestad, Elisabeth" userId="dc875e39-e4d5-4d70-8f4d-a59da63be098" providerId="ADAL" clId="{509DCE90-0557-4FCA-A5F3-08288225E53D}" dt="2022-03-22T20:27:31.776" v="4504" actId="20577"/>
        <pc:sldMkLst>
          <pc:docMk/>
          <pc:sldMk cId="1664881096" sldId="4481"/>
        </pc:sldMkLst>
        <pc:spChg chg="mod">
          <ac:chgData name="Nærestad, Elisabeth" userId="dc875e39-e4d5-4d70-8f4d-a59da63be098" providerId="ADAL" clId="{509DCE90-0557-4FCA-A5F3-08288225E53D}" dt="2022-03-21T08:50:29.960" v="812" actId="27636"/>
          <ac:spMkLst>
            <pc:docMk/>
            <pc:sldMk cId="1664881096" sldId="4481"/>
            <ac:spMk id="2" creationId="{E8DEC12D-D949-4503-B60D-7F7695B0EA70}"/>
          </ac:spMkLst>
        </pc:spChg>
        <pc:spChg chg="mod">
          <ac:chgData name="Nærestad, Elisabeth" userId="dc875e39-e4d5-4d70-8f4d-a59da63be098" providerId="ADAL" clId="{509DCE90-0557-4FCA-A5F3-08288225E53D}" dt="2022-03-22T20:27:31.776" v="4504" actId="20577"/>
          <ac:spMkLst>
            <pc:docMk/>
            <pc:sldMk cId="1664881096" sldId="4481"/>
            <ac:spMk id="3" creationId="{F4D7C7A5-4E49-457E-9603-7D605A961A22}"/>
          </ac:spMkLst>
        </pc:spChg>
        <pc:spChg chg="mod">
          <ac:chgData name="Nærestad, Elisabeth" userId="dc875e39-e4d5-4d70-8f4d-a59da63be098" providerId="ADAL" clId="{509DCE90-0557-4FCA-A5F3-08288225E53D}" dt="2022-03-22T20:27:18.656" v="4480" actId="27636"/>
          <ac:spMkLst>
            <pc:docMk/>
            <pc:sldMk cId="1664881096" sldId="4481"/>
            <ac:spMk id="4" creationId="{C1AD2BE0-2561-46DC-B825-273C222EC519}"/>
          </ac:spMkLst>
        </pc:spChg>
      </pc:sldChg>
      <pc:sldChg chg="modSp new mod">
        <pc:chgData name="Nærestad, Elisabeth" userId="dc875e39-e4d5-4d70-8f4d-a59da63be098" providerId="ADAL" clId="{509DCE90-0557-4FCA-A5F3-08288225E53D}" dt="2022-03-22T20:28:06.114" v="4596" actId="20577"/>
        <pc:sldMkLst>
          <pc:docMk/>
          <pc:sldMk cId="1759010099" sldId="4482"/>
        </pc:sldMkLst>
        <pc:spChg chg="mod">
          <ac:chgData name="Nærestad, Elisabeth" userId="dc875e39-e4d5-4d70-8f4d-a59da63be098" providerId="ADAL" clId="{509DCE90-0557-4FCA-A5F3-08288225E53D}" dt="2022-03-21T08:50:52.805" v="852" actId="20577"/>
          <ac:spMkLst>
            <pc:docMk/>
            <pc:sldMk cId="1759010099" sldId="4482"/>
            <ac:spMk id="2" creationId="{8CB35C9D-E142-4427-B39D-4C86C818E58A}"/>
          </ac:spMkLst>
        </pc:spChg>
        <pc:spChg chg="mod">
          <ac:chgData name="Nærestad, Elisabeth" userId="dc875e39-e4d5-4d70-8f4d-a59da63be098" providerId="ADAL" clId="{509DCE90-0557-4FCA-A5F3-08288225E53D}" dt="2022-03-22T20:28:06.114" v="4596" actId="20577"/>
          <ac:spMkLst>
            <pc:docMk/>
            <pc:sldMk cId="1759010099" sldId="4482"/>
            <ac:spMk id="3" creationId="{F9DF1C80-C2F1-4006-B73E-A56CE6F2530C}"/>
          </ac:spMkLst>
        </pc:spChg>
        <pc:spChg chg="mod">
          <ac:chgData name="Nærestad, Elisabeth" userId="dc875e39-e4d5-4d70-8f4d-a59da63be098" providerId="ADAL" clId="{509DCE90-0557-4FCA-A5F3-08288225E53D}" dt="2022-03-22T19:48:22.467" v="3648" actId="207"/>
          <ac:spMkLst>
            <pc:docMk/>
            <pc:sldMk cId="1759010099" sldId="4482"/>
            <ac:spMk id="4" creationId="{8DF6E018-D651-4AB0-B7ED-8C478849527C}"/>
          </ac:spMkLst>
        </pc:spChg>
      </pc:sldChg>
      <pc:sldChg chg="modSp new mod">
        <pc:chgData name="Nærestad, Elisabeth" userId="dc875e39-e4d5-4d70-8f4d-a59da63be098" providerId="ADAL" clId="{509DCE90-0557-4FCA-A5F3-08288225E53D}" dt="2022-03-22T19:48:58.904" v="3690" actId="207"/>
        <pc:sldMkLst>
          <pc:docMk/>
          <pc:sldMk cId="2802251090" sldId="4483"/>
        </pc:sldMkLst>
        <pc:spChg chg="mod">
          <ac:chgData name="Nærestad, Elisabeth" userId="dc875e39-e4d5-4d70-8f4d-a59da63be098" providerId="ADAL" clId="{509DCE90-0557-4FCA-A5F3-08288225E53D}" dt="2022-03-21T08:51:52.728" v="930" actId="255"/>
          <ac:spMkLst>
            <pc:docMk/>
            <pc:sldMk cId="2802251090" sldId="4483"/>
            <ac:spMk id="2" creationId="{83CB7B28-417F-4777-832F-8EBF74D8C440}"/>
          </ac:spMkLst>
        </pc:spChg>
        <pc:spChg chg="mod">
          <ac:chgData name="Nærestad, Elisabeth" userId="dc875e39-e4d5-4d70-8f4d-a59da63be098" providerId="ADAL" clId="{509DCE90-0557-4FCA-A5F3-08288225E53D}" dt="2022-03-21T08:53:48.017" v="1129" actId="20577"/>
          <ac:spMkLst>
            <pc:docMk/>
            <pc:sldMk cId="2802251090" sldId="4483"/>
            <ac:spMk id="3" creationId="{6219A684-91FE-46FD-A82A-510F8E05688B}"/>
          </ac:spMkLst>
        </pc:spChg>
        <pc:spChg chg="mod">
          <ac:chgData name="Nærestad, Elisabeth" userId="dc875e39-e4d5-4d70-8f4d-a59da63be098" providerId="ADAL" clId="{509DCE90-0557-4FCA-A5F3-08288225E53D}" dt="2022-03-22T19:48:58.904" v="3690" actId="207"/>
          <ac:spMkLst>
            <pc:docMk/>
            <pc:sldMk cId="2802251090" sldId="4483"/>
            <ac:spMk id="4" creationId="{69E5077E-2F50-44AA-82BE-48C1AE84C126}"/>
          </ac:spMkLst>
        </pc:spChg>
      </pc:sldChg>
      <pc:sldChg chg="modSp new del mod">
        <pc:chgData name="Nærestad, Elisabeth" userId="dc875e39-e4d5-4d70-8f4d-a59da63be098" providerId="ADAL" clId="{509DCE90-0557-4FCA-A5F3-08288225E53D}" dt="2022-03-22T19:51:25.607" v="3818" actId="47"/>
        <pc:sldMkLst>
          <pc:docMk/>
          <pc:sldMk cId="2698051724" sldId="4484"/>
        </pc:sldMkLst>
        <pc:spChg chg="mod">
          <ac:chgData name="Nærestad, Elisabeth" userId="dc875e39-e4d5-4d70-8f4d-a59da63be098" providerId="ADAL" clId="{509DCE90-0557-4FCA-A5F3-08288225E53D}" dt="2022-03-21T08:56:02.759" v="1240" actId="20577"/>
          <ac:spMkLst>
            <pc:docMk/>
            <pc:sldMk cId="2698051724" sldId="4484"/>
            <ac:spMk id="2" creationId="{33771A2A-BD86-41DA-8C6B-F4FEA22D5ABE}"/>
          </ac:spMkLst>
        </pc:spChg>
      </pc:sldChg>
      <pc:sldChg chg="addSp delSp modSp new mod">
        <pc:chgData name="Nærestad, Elisabeth" userId="dc875e39-e4d5-4d70-8f4d-a59da63be098" providerId="ADAL" clId="{509DCE90-0557-4FCA-A5F3-08288225E53D}" dt="2022-03-22T19:53:26.185" v="4044" actId="20577"/>
        <pc:sldMkLst>
          <pc:docMk/>
          <pc:sldMk cId="3679867781" sldId="4485"/>
        </pc:sldMkLst>
        <pc:spChg chg="mod">
          <ac:chgData name="Nærestad, Elisabeth" userId="dc875e39-e4d5-4d70-8f4d-a59da63be098" providerId="ADAL" clId="{509DCE90-0557-4FCA-A5F3-08288225E53D}" dt="2022-03-22T19:51:48.402" v="3867" actId="20577"/>
          <ac:spMkLst>
            <pc:docMk/>
            <pc:sldMk cId="3679867781" sldId="4485"/>
            <ac:spMk id="2" creationId="{C5D9A62D-7FA1-4DF5-83C8-C5A6B314D64A}"/>
          </ac:spMkLst>
        </pc:spChg>
        <pc:spChg chg="del">
          <ac:chgData name="Nærestad, Elisabeth" userId="dc875e39-e4d5-4d70-8f4d-a59da63be098" providerId="ADAL" clId="{509DCE90-0557-4FCA-A5F3-08288225E53D}" dt="2022-03-21T08:56:31.531" v="1242" actId="1032"/>
          <ac:spMkLst>
            <pc:docMk/>
            <pc:sldMk cId="3679867781" sldId="4485"/>
            <ac:spMk id="3" creationId="{810790BB-E390-4F09-B77C-94F6E58E93ED}"/>
          </ac:spMkLst>
        </pc:spChg>
        <pc:spChg chg="del">
          <ac:chgData name="Nærestad, Elisabeth" userId="dc875e39-e4d5-4d70-8f4d-a59da63be098" providerId="ADAL" clId="{509DCE90-0557-4FCA-A5F3-08288225E53D}" dt="2022-03-21T08:56:35.201" v="1243" actId="478"/>
          <ac:spMkLst>
            <pc:docMk/>
            <pc:sldMk cId="3679867781" sldId="4485"/>
            <ac:spMk id="4" creationId="{39CE7DF6-9CF3-4950-A5D2-CD10D945FE08}"/>
          </ac:spMkLst>
        </pc:spChg>
        <pc:graphicFrameChg chg="add mod modGraphic">
          <ac:chgData name="Nærestad, Elisabeth" userId="dc875e39-e4d5-4d70-8f4d-a59da63be098" providerId="ADAL" clId="{509DCE90-0557-4FCA-A5F3-08288225E53D}" dt="2022-03-22T19:53:26.185" v="4044" actId="20577"/>
          <ac:graphicFrameMkLst>
            <pc:docMk/>
            <pc:sldMk cId="3679867781" sldId="4485"/>
            <ac:graphicFrameMk id="5" creationId="{E3FEEAA1-FF60-442D-B1E1-7F5D6E7971FD}"/>
          </ac:graphicFrameMkLst>
        </pc:graphicFrameChg>
        <pc:graphicFrameChg chg="add mod">
          <ac:chgData name="Nærestad, Elisabeth" userId="dc875e39-e4d5-4d70-8f4d-a59da63be098" providerId="ADAL" clId="{509DCE90-0557-4FCA-A5F3-08288225E53D}" dt="2022-03-21T10:25:06.583" v="2258" actId="20577"/>
          <ac:graphicFrameMkLst>
            <pc:docMk/>
            <pc:sldMk cId="3679867781" sldId="4485"/>
            <ac:graphicFrameMk id="6" creationId="{2B73020C-5DD9-4B2A-9DE9-5D8ED51077E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A00B4075-6E83-4333-B721-85345F6E1C57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3875"/>
            <a:ext cx="8612188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92664" y="6908711"/>
            <a:ext cx="7941310" cy="5652582"/>
          </a:xfrm>
          <a:prstGeom prst="rect">
            <a:avLst/>
          </a:prstGeom>
        </p:spPr>
        <p:txBody>
          <a:bodyPr vert="horz" lIns="138751" tIns="69376" rIns="138751" bIns="69376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622798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B264AA82-0706-4A43-9BE5-D00E3AA92E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34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4FE5-484A-45FA-BF4F-6D3078C851F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15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Våre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hverdager</a:t>
            </a:r>
            <a:r>
              <a:rPr lang="en-US" dirty="0">
                <a:cs typeface="Calibri"/>
              </a:rPr>
              <a:t> er </a:t>
            </a:r>
            <a:r>
              <a:rPr lang="en-US" dirty="0" err="1">
                <a:cs typeface="Calibri"/>
              </a:rPr>
              <a:t>fylt</a:t>
            </a:r>
            <a:r>
              <a:rPr lang="en-US" dirty="0">
                <a:cs typeface="Calibri"/>
              </a:rPr>
              <a:t> av </a:t>
            </a:r>
            <a:r>
              <a:rPr lang="en-US" dirty="0" err="1">
                <a:cs typeface="Calibri"/>
              </a:rPr>
              <a:t>badeballer</a:t>
            </a:r>
            <a:r>
              <a:rPr lang="en-US" dirty="0">
                <a:cs typeface="Calibri"/>
              </a:rPr>
              <a:t>!</a:t>
            </a:r>
            <a:r>
              <a:rPr lang="en-US" baseline="0" dirty="0">
                <a:cs typeface="Calibri"/>
              </a:rPr>
              <a:t> </a:t>
            </a:r>
            <a:r>
              <a:rPr lang="en-US" dirty="0">
                <a:cs typeface="Calibri"/>
              </a:rPr>
              <a:t>Og </a:t>
            </a:r>
            <a:r>
              <a:rPr lang="en-US" dirty="0" err="1">
                <a:cs typeface="Calibri"/>
              </a:rPr>
              <a:t>badeballene</a:t>
            </a:r>
            <a:r>
              <a:rPr lang="en-US" dirty="0">
                <a:cs typeface="Calibri"/>
              </a:rPr>
              <a:t> er </a:t>
            </a:r>
            <a:r>
              <a:rPr lang="en-US" dirty="0" err="1">
                <a:cs typeface="Calibri"/>
              </a:rPr>
              <a:t>bilde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problemstillinger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vi </a:t>
            </a:r>
            <a:r>
              <a:rPr lang="en-US" dirty="0" err="1">
                <a:cs typeface="Calibri"/>
              </a:rPr>
              <a:t>skal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være</a:t>
            </a:r>
            <a:r>
              <a:rPr lang="en-US" dirty="0">
                <a:cs typeface="Calibri"/>
              </a:rPr>
              <a:t> med å </a:t>
            </a:r>
            <a:r>
              <a:rPr lang="en-US" dirty="0" err="1">
                <a:cs typeface="Calibri"/>
              </a:rPr>
              <a:t>løse</a:t>
            </a:r>
            <a:r>
              <a:rPr lang="en-US" dirty="0">
                <a:cs typeface="Calibri"/>
              </a:rPr>
              <a:t>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Skal vi </a:t>
            </a:r>
            <a:r>
              <a:rPr lang="en-US" dirty="0" err="1">
                <a:cs typeface="Calibri"/>
              </a:rPr>
              <a:t>lykkes</a:t>
            </a:r>
            <a:r>
              <a:rPr lang="en-US" dirty="0">
                <a:cs typeface="Calibri"/>
              </a:rPr>
              <a:t> med </a:t>
            </a:r>
            <a:r>
              <a:rPr lang="en-US" dirty="0" err="1">
                <a:cs typeface="Calibri"/>
              </a:rPr>
              <a:t>tidlig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innsats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skal</a:t>
            </a:r>
            <a:r>
              <a:rPr lang="en-US" dirty="0">
                <a:cs typeface="Calibri"/>
              </a:rPr>
              <a:t> vi </a:t>
            </a:r>
            <a:r>
              <a:rPr lang="en-US" dirty="0" err="1">
                <a:cs typeface="Calibri"/>
              </a:rPr>
              <a:t>finne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tiltak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hjelper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må</a:t>
            </a:r>
            <a:r>
              <a:rPr lang="en-US" dirty="0">
                <a:cs typeface="Calibri"/>
              </a:rPr>
              <a:t> vi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fagpersoner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først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finne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hvordan</a:t>
            </a:r>
            <a:r>
              <a:rPr lang="en-US" dirty="0">
                <a:cs typeface="Calibri"/>
              </a:rPr>
              <a:t> det ser </a:t>
            </a:r>
            <a:r>
              <a:rPr lang="en-US" dirty="0" err="1">
                <a:cs typeface="Calibri"/>
              </a:rPr>
              <a:t>ut</a:t>
            </a:r>
            <a:r>
              <a:rPr lang="en-US" dirty="0">
                <a:cs typeface="Calibri"/>
              </a:rPr>
              <a:t> for dem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skoene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. Vi </a:t>
            </a:r>
            <a:r>
              <a:rPr lang="en-US" dirty="0" err="1">
                <a:cs typeface="Calibri"/>
              </a:rPr>
              <a:t>må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flytte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oss</a:t>
            </a:r>
            <a:r>
              <a:rPr lang="en-US" baseline="0" dirty="0">
                <a:cs typeface="Calibri"/>
              </a:rPr>
              <a:t> over </a:t>
            </a:r>
            <a:r>
              <a:rPr lang="en-US" baseline="0" dirty="0" err="1">
                <a:cs typeface="Calibri"/>
              </a:rPr>
              <a:t>til</a:t>
            </a:r>
            <a:r>
              <a:rPr lang="en-US" baseline="0" dirty="0">
                <a:cs typeface="Calibri"/>
              </a:rPr>
              <a:t> den </a:t>
            </a:r>
            <a:r>
              <a:rPr lang="en-US" baseline="0" dirty="0" err="1">
                <a:cs typeface="Calibri"/>
              </a:rPr>
              <a:t>andre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siden</a:t>
            </a:r>
            <a:r>
              <a:rPr lang="en-US" baseline="0" dirty="0">
                <a:cs typeface="Calibri"/>
              </a:rPr>
              <a:t>, se </a:t>
            </a:r>
            <a:r>
              <a:rPr lang="en-US" baseline="0" dirty="0" err="1">
                <a:cs typeface="Calibri"/>
              </a:rPr>
              <a:t>på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hvordan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badeballen</a:t>
            </a:r>
            <a:r>
              <a:rPr lang="en-US" baseline="0" dirty="0">
                <a:cs typeface="Calibri"/>
              </a:rPr>
              <a:t> ser </a:t>
            </a:r>
            <a:r>
              <a:rPr lang="en-US" baseline="0" dirty="0" err="1">
                <a:cs typeface="Calibri"/>
              </a:rPr>
              <a:t>ut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fra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barnets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perspektiv</a:t>
            </a:r>
            <a:r>
              <a:rPr lang="en-US" baseline="0" dirty="0">
                <a:cs typeface="Calibri"/>
              </a:rPr>
              <a:t>, og </a:t>
            </a:r>
            <a:r>
              <a:rPr lang="en-US" baseline="0" dirty="0" err="1">
                <a:cs typeface="Calibri"/>
              </a:rPr>
              <a:t>fra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foreldrenes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perspektiv</a:t>
            </a:r>
            <a:r>
              <a:rPr lang="en-US" baseline="0" dirty="0">
                <a:cs typeface="Calibri"/>
              </a:rPr>
              <a:t>. Og </a:t>
            </a:r>
            <a:r>
              <a:rPr lang="en-US" baseline="0" dirty="0" err="1">
                <a:cs typeface="Calibri"/>
              </a:rPr>
              <a:t>så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flytter</a:t>
            </a:r>
            <a:r>
              <a:rPr lang="en-US" baseline="0" dirty="0">
                <a:cs typeface="Calibri"/>
              </a:rPr>
              <a:t> vi </a:t>
            </a:r>
            <a:r>
              <a:rPr lang="en-US" baseline="0" dirty="0" err="1">
                <a:cs typeface="Calibri"/>
              </a:rPr>
              <a:t>oss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tilbake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til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vårt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eget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faglige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perspektiv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når</a:t>
            </a:r>
            <a:r>
              <a:rPr lang="en-US" baseline="0" dirty="0">
                <a:cs typeface="Calibri"/>
              </a:rPr>
              <a:t> vi </a:t>
            </a:r>
            <a:r>
              <a:rPr lang="en-US" baseline="0" dirty="0" err="1">
                <a:cs typeface="Calibri"/>
              </a:rPr>
              <a:t>veileder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eller</a:t>
            </a:r>
            <a:r>
              <a:rPr lang="en-US" baseline="0" dirty="0">
                <a:cs typeface="Calibri"/>
              </a:rPr>
              <a:t> tar </a:t>
            </a:r>
            <a:r>
              <a:rPr lang="en-US" baseline="0" dirty="0" err="1">
                <a:cs typeface="Calibri"/>
              </a:rPr>
              <a:t>avgjørelser</a:t>
            </a:r>
            <a:r>
              <a:rPr lang="en-US" baseline="0" dirty="0">
                <a:cs typeface="Calibri"/>
              </a:rPr>
              <a:t>.</a:t>
            </a:r>
            <a:r>
              <a:rPr lang="en-US" dirty="0">
                <a:cs typeface="Calibri"/>
              </a:rPr>
              <a:t> </a:t>
            </a:r>
            <a:endParaRPr lang="en-US" baseline="0" dirty="0">
              <a:cs typeface="Calibri"/>
            </a:endParaRPr>
          </a:p>
          <a:p>
            <a:endParaRPr lang="en-US" baseline="0" dirty="0">
              <a:cs typeface="Calibri"/>
            </a:endParaRPr>
          </a:p>
          <a:p>
            <a:r>
              <a:rPr lang="en-US" baseline="0" dirty="0">
                <a:cs typeface="Calibri"/>
              </a:rPr>
              <a:t>Det vi </a:t>
            </a:r>
            <a:r>
              <a:rPr lang="en-US" baseline="0" dirty="0" err="1">
                <a:cs typeface="Calibri"/>
              </a:rPr>
              <a:t>noen</a:t>
            </a:r>
            <a:r>
              <a:rPr lang="en-US" baseline="0" dirty="0">
                <a:cs typeface="Calibri"/>
              </a:rPr>
              <a:t> ganger </a:t>
            </a:r>
            <a:r>
              <a:rPr lang="en-US" baseline="0" dirty="0" err="1">
                <a:cs typeface="Calibri"/>
              </a:rPr>
              <a:t>ikke</a:t>
            </a:r>
            <a:r>
              <a:rPr lang="en-US" baseline="0" dirty="0">
                <a:cs typeface="Calibri"/>
              </a:rPr>
              <a:t> vet er at det </a:t>
            </a:r>
            <a:r>
              <a:rPr lang="en-US" baseline="0" dirty="0" err="1">
                <a:cs typeface="Calibri"/>
              </a:rPr>
              <a:t>finnes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andre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fagpersoner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som</a:t>
            </a:r>
            <a:r>
              <a:rPr lang="en-US" baseline="0" dirty="0">
                <a:cs typeface="Calibri"/>
              </a:rPr>
              <a:t> ser </a:t>
            </a:r>
            <a:r>
              <a:rPr lang="en-US" baseline="0" dirty="0" err="1">
                <a:cs typeface="Calibri"/>
              </a:rPr>
              <a:t>andre</a:t>
            </a:r>
            <a:r>
              <a:rPr lang="en-US" baseline="0" dirty="0">
                <a:cs typeface="Calibri"/>
              </a:rPr>
              <a:t> sider av </a:t>
            </a:r>
            <a:r>
              <a:rPr lang="en-US" baseline="0" dirty="0" err="1">
                <a:cs typeface="Calibri"/>
              </a:rPr>
              <a:t>badeballen</a:t>
            </a:r>
            <a:r>
              <a:rPr lang="en-US" baseline="0" dirty="0">
                <a:cs typeface="Calibri"/>
              </a:rPr>
              <a:t>. Eller vi </a:t>
            </a:r>
            <a:r>
              <a:rPr lang="en-US" baseline="0" dirty="0" err="1">
                <a:cs typeface="Calibri"/>
              </a:rPr>
              <a:t>tror</a:t>
            </a:r>
            <a:r>
              <a:rPr lang="en-US" dirty="0">
                <a:cs typeface="Calibri"/>
              </a:rPr>
              <a:t> at </a:t>
            </a:r>
            <a:r>
              <a:rPr lang="en-US" dirty="0" err="1" smtClean="0">
                <a:cs typeface="Calibri"/>
              </a:rPr>
              <a:t>vårt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bilde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av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badeballen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er</a:t>
            </a:r>
            <a:r>
              <a:rPr lang="en-US" dirty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det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som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er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sannheten</a:t>
            </a:r>
            <a:r>
              <a:rPr lang="en-US" dirty="0" smtClean="0">
                <a:cs typeface="Calibri"/>
              </a:rPr>
              <a:t>,</a:t>
            </a:r>
            <a:r>
              <a:rPr lang="en-US" baseline="0" dirty="0" smtClean="0">
                <a:cs typeface="Calibri"/>
              </a:rPr>
              <a:t> og vi </a:t>
            </a:r>
            <a:r>
              <a:rPr lang="en-US" baseline="0" dirty="0" err="1" smtClean="0">
                <a:cs typeface="Calibri"/>
              </a:rPr>
              <a:t>irriterer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oss</a:t>
            </a:r>
            <a:r>
              <a:rPr lang="en-US" baseline="0" dirty="0" smtClean="0">
                <a:cs typeface="Calibri"/>
              </a:rPr>
              <a:t> over at de </a:t>
            </a:r>
            <a:r>
              <a:rPr lang="en-US" baseline="0" dirty="0" err="1" smtClean="0">
                <a:cs typeface="Calibri"/>
              </a:rPr>
              <a:t>som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står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på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baksiden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av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ballen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ikke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gjør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det</a:t>
            </a:r>
            <a:r>
              <a:rPr lang="en-US" baseline="0" dirty="0" smtClean="0">
                <a:cs typeface="Calibri"/>
              </a:rPr>
              <a:t> vi </a:t>
            </a:r>
            <a:r>
              <a:rPr lang="en-US" baseline="0" dirty="0" err="1" smtClean="0">
                <a:cs typeface="Calibri"/>
              </a:rPr>
              <a:t>vil</a:t>
            </a:r>
            <a:r>
              <a:rPr lang="en-US" baseline="0" dirty="0" smtClean="0">
                <a:cs typeface="Calibri"/>
              </a:rPr>
              <a:t> de </a:t>
            </a:r>
            <a:r>
              <a:rPr lang="en-US" baseline="0" dirty="0" err="1" smtClean="0">
                <a:cs typeface="Calibri"/>
              </a:rPr>
              <a:t>skal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gjøre</a:t>
            </a:r>
            <a:r>
              <a:rPr lang="en-US" baseline="0" dirty="0" smtClean="0">
                <a:cs typeface="Calibri"/>
              </a:rPr>
              <a:t>. </a:t>
            </a:r>
          </a:p>
          <a:p>
            <a:endParaRPr lang="en-US" baseline="0" dirty="0" smtClean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Forskning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nemlig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u</a:t>
            </a:r>
            <a:r>
              <a:rPr lang="en-US" dirty="0" err="1" smtClean="0"/>
              <a:t>like</a:t>
            </a:r>
            <a:r>
              <a:rPr lang="en-US" dirty="0" smtClean="0"/>
              <a:t> </a:t>
            </a:r>
            <a:r>
              <a:rPr lang="en-US" dirty="0" err="1" smtClean="0"/>
              <a:t>perspektiver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utfordringsbilde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være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stor</a:t>
            </a:r>
            <a:r>
              <a:rPr lang="en-US" dirty="0" smtClean="0"/>
              <a:t> </a:t>
            </a:r>
            <a:r>
              <a:rPr lang="en-US" dirty="0" err="1" smtClean="0"/>
              <a:t>styrke</a:t>
            </a:r>
            <a:r>
              <a:rPr lang="en-US" dirty="0" smtClean="0"/>
              <a:t>, </a:t>
            </a:r>
            <a:r>
              <a:rPr lang="en-US" dirty="0" err="1" smtClean="0"/>
              <a:t>siden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bidrar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å </a:t>
            </a:r>
            <a:r>
              <a:rPr lang="en-US" dirty="0" err="1" smtClean="0"/>
              <a:t>få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bredere</a:t>
            </a:r>
            <a:r>
              <a:rPr lang="en-US" dirty="0" smtClean="0"/>
              <a:t> </a:t>
            </a:r>
            <a:r>
              <a:rPr lang="en-US" dirty="0" err="1" smtClean="0"/>
              <a:t>forståelse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problemstilling</a:t>
            </a:r>
            <a:r>
              <a:rPr lang="en-US" dirty="0" smtClean="0"/>
              <a:t>, og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gi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større</a:t>
            </a:r>
            <a:r>
              <a:rPr lang="en-US" dirty="0" smtClean="0"/>
              <a:t> </a:t>
            </a:r>
            <a:r>
              <a:rPr lang="en-US" dirty="0" err="1" smtClean="0"/>
              <a:t>forståelse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hvilke</a:t>
            </a:r>
            <a:r>
              <a:rPr lang="en-US" dirty="0" smtClean="0"/>
              <a:t> </a:t>
            </a:r>
            <a:r>
              <a:rPr lang="en-US" dirty="0" err="1" smtClean="0"/>
              <a:t>tilbud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tilgjengelige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samlede</a:t>
            </a:r>
            <a:r>
              <a:rPr lang="en-US" dirty="0" smtClean="0"/>
              <a:t> </a:t>
            </a:r>
            <a:r>
              <a:rPr lang="en-US" dirty="0" err="1" smtClean="0"/>
              <a:t>tjenesteapparatet</a:t>
            </a:r>
            <a:r>
              <a:rPr lang="en-US" dirty="0" smtClean="0"/>
              <a:t>. </a:t>
            </a:r>
            <a:r>
              <a:rPr lang="en-US" dirty="0" err="1" smtClean="0"/>
              <a:t>Utfordringene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dirty="0" err="1" smtClean="0"/>
              <a:t>oppstår</a:t>
            </a:r>
            <a:r>
              <a:rPr lang="en-US" dirty="0" smtClean="0"/>
              <a:t> </a:t>
            </a:r>
            <a:r>
              <a:rPr lang="en-US" dirty="0" err="1" smtClean="0"/>
              <a:t>når</a:t>
            </a:r>
            <a:r>
              <a:rPr lang="en-US" dirty="0" smtClean="0"/>
              <a:t> de </a:t>
            </a:r>
            <a:r>
              <a:rPr lang="en-US" dirty="0" err="1" smtClean="0"/>
              <a:t>ulike</a:t>
            </a:r>
            <a:r>
              <a:rPr lang="en-US" dirty="0" smtClean="0"/>
              <a:t> </a:t>
            </a:r>
            <a:r>
              <a:rPr lang="en-US" dirty="0" err="1" smtClean="0"/>
              <a:t>involverte</a:t>
            </a:r>
            <a:r>
              <a:rPr lang="en-US" dirty="0" smtClean="0"/>
              <a:t> </a:t>
            </a:r>
            <a:r>
              <a:rPr lang="en-US" dirty="0" err="1" smtClean="0"/>
              <a:t>aktørene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møter</a:t>
            </a:r>
            <a:r>
              <a:rPr lang="en-US" dirty="0" smtClean="0"/>
              <a:t> </a:t>
            </a:r>
            <a:r>
              <a:rPr lang="en-US" dirty="0" err="1" smtClean="0"/>
              <a:t>hverandre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kjenner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hverandres</a:t>
            </a:r>
            <a:r>
              <a:rPr lang="en-US" dirty="0" smtClean="0"/>
              <a:t> </a:t>
            </a:r>
            <a:r>
              <a:rPr lang="en-US" dirty="0" err="1" smtClean="0"/>
              <a:t>intervensjoner</a:t>
            </a:r>
            <a:r>
              <a:rPr lang="en-US" dirty="0" smtClean="0"/>
              <a:t>,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anerkjenner</a:t>
            </a:r>
            <a:r>
              <a:rPr lang="en-US" dirty="0" smtClean="0"/>
              <a:t> de </a:t>
            </a:r>
            <a:r>
              <a:rPr lang="en-US" dirty="0" err="1" smtClean="0"/>
              <a:t>andre</a:t>
            </a:r>
            <a:r>
              <a:rPr lang="en-US" dirty="0" smtClean="0"/>
              <a:t> </a:t>
            </a:r>
            <a:r>
              <a:rPr lang="en-US" dirty="0" err="1" smtClean="0"/>
              <a:t>aktørenes</a:t>
            </a:r>
            <a:r>
              <a:rPr lang="en-US" dirty="0" smtClean="0"/>
              <a:t> </a:t>
            </a:r>
            <a:r>
              <a:rPr lang="en-US" dirty="0" err="1" smtClean="0"/>
              <a:t>kompetanse</a:t>
            </a:r>
            <a:r>
              <a:rPr lang="en-US" dirty="0" smtClean="0"/>
              <a:t> og </a:t>
            </a:r>
            <a:r>
              <a:rPr lang="en-US" dirty="0" err="1" smtClean="0"/>
              <a:t>forståelse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situasjonen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jeg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fleste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kjent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kroppen</a:t>
            </a:r>
            <a:r>
              <a:rPr lang="en-US" baseline="0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 </a:t>
            </a:r>
            <a:r>
              <a:rPr lang="en-US" baseline="0" dirty="0" err="1" smtClean="0"/>
              <a:t>strever</a:t>
            </a:r>
            <a:r>
              <a:rPr lang="en-US" baseline="0" dirty="0" smtClean="0"/>
              <a:t> vi med å </a:t>
            </a:r>
            <a:r>
              <a:rPr lang="en-US" baseline="0" dirty="0" err="1" smtClean="0"/>
              <a:t>finne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løsninger</a:t>
            </a:r>
            <a:r>
              <a:rPr lang="en-US" baseline="0" dirty="0" smtClean="0"/>
              <a:t>.</a:t>
            </a:r>
            <a:r>
              <a:rPr lang="en-US" dirty="0" smtClean="0"/>
              <a:t> </a:t>
            </a:r>
            <a:endParaRPr lang="en-US" baseline="0" dirty="0" smtClean="0"/>
          </a:p>
          <a:p>
            <a:endParaRPr lang="en-US" dirty="0" smtClean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Fra </a:t>
            </a:r>
            <a:r>
              <a:rPr lang="en-US" baseline="0" dirty="0" err="1" smtClean="0"/>
              <a:t>flere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ulike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tjenester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kommet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innspill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at vi </a:t>
            </a:r>
            <a:r>
              <a:rPr lang="en-US" baseline="0" dirty="0" err="1" smtClean="0"/>
              <a:t>trenger</a:t>
            </a:r>
            <a:r>
              <a:rPr lang="en-US" baseline="0" dirty="0" smtClean="0"/>
              <a:t> å </a:t>
            </a:r>
            <a:r>
              <a:rPr lang="en-US" baseline="0" dirty="0" err="1" smtClean="0"/>
              <a:t>vite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</a:t>
            </a:r>
            <a:r>
              <a:rPr lang="en-US" baseline="0" dirty="0" smtClean="0"/>
              <a:t> om de </a:t>
            </a:r>
            <a:r>
              <a:rPr lang="en-US" baseline="0" dirty="0" err="1" smtClean="0"/>
              <a:t>andre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tjenestene</a:t>
            </a:r>
            <a:r>
              <a:rPr lang="en-US" dirty="0" smtClean="0"/>
              <a:t> - og </a:t>
            </a:r>
            <a:r>
              <a:rPr lang="en-US" dirty="0" err="1" smtClean="0"/>
              <a:t>hva</a:t>
            </a:r>
            <a:r>
              <a:rPr lang="en-US" dirty="0" smtClean="0"/>
              <a:t> vi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forvente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hverandre</a:t>
            </a:r>
            <a:r>
              <a:rPr lang="en-US" dirty="0" smtClean="0"/>
              <a:t>. </a:t>
            </a:r>
            <a:endParaRPr lang="en-US" dirty="0" smtClean="0">
              <a:cs typeface="Calibri"/>
            </a:endParaRPr>
          </a:p>
          <a:p>
            <a:r>
              <a:rPr lang="en-US" baseline="0" dirty="0" smtClean="0">
                <a:cs typeface="Calibri"/>
              </a:rPr>
              <a:t>Denne </a:t>
            </a:r>
            <a:r>
              <a:rPr lang="en-US" baseline="0" dirty="0" err="1">
                <a:cs typeface="Calibri"/>
              </a:rPr>
              <a:t>samlinga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har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som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mål</a:t>
            </a:r>
            <a:r>
              <a:rPr lang="en-US" baseline="0" dirty="0">
                <a:cs typeface="Calibri"/>
              </a:rPr>
              <a:t> å </a:t>
            </a:r>
            <a:r>
              <a:rPr lang="en-US" baseline="0" dirty="0" err="1">
                <a:cs typeface="Calibri"/>
              </a:rPr>
              <a:t>gi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alle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litt</a:t>
            </a:r>
            <a:r>
              <a:rPr lang="en-US" baseline="0" dirty="0" smtClean="0">
                <a:cs typeface="Calibri"/>
              </a:rPr>
              <a:t> mere </a:t>
            </a:r>
            <a:r>
              <a:rPr lang="en-US" baseline="0" dirty="0" err="1" smtClean="0">
                <a:cs typeface="Calibri"/>
              </a:rPr>
              <a:t>kunnskap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>
                <a:cs typeface="Calibri"/>
              </a:rPr>
              <a:t>om de </a:t>
            </a:r>
            <a:r>
              <a:rPr lang="en-US" baseline="0" dirty="0" err="1">
                <a:cs typeface="Calibri"/>
              </a:rPr>
              <a:t>andre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tjenestene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alle </a:t>
            </a:r>
            <a:r>
              <a:rPr lang="en-US" dirty="0" err="1">
                <a:cs typeface="Calibri"/>
              </a:rPr>
              <a:t>har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ansvar</a:t>
            </a:r>
            <a:r>
              <a:rPr lang="en-US" dirty="0">
                <a:cs typeface="Calibri"/>
              </a:rPr>
              <a:t> for å </a:t>
            </a:r>
            <a:r>
              <a:rPr lang="en-US" dirty="0" err="1">
                <a:cs typeface="Calibri"/>
              </a:rPr>
              <a:t>bidra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barns </a:t>
            </a:r>
            <a:r>
              <a:rPr lang="en-US" dirty="0" err="1">
                <a:cs typeface="Calibri"/>
              </a:rPr>
              <a:t>beste</a:t>
            </a:r>
            <a:r>
              <a:rPr lang="en-US" dirty="0">
                <a:cs typeface="Calibri"/>
              </a:rPr>
              <a:t>. </a:t>
            </a:r>
          </a:p>
          <a:p>
            <a:r>
              <a:rPr lang="en-US" dirty="0" err="1">
                <a:cs typeface="Calibri"/>
              </a:rPr>
              <a:t>Kanskje</a:t>
            </a:r>
            <a:r>
              <a:rPr lang="en-US" dirty="0">
                <a:cs typeface="Calibri"/>
              </a:rPr>
              <a:t> vi </a:t>
            </a:r>
            <a:r>
              <a:rPr lang="en-US" dirty="0" err="1">
                <a:cs typeface="Calibri"/>
              </a:rPr>
              <a:t>også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mer</a:t>
            </a:r>
            <a:r>
              <a:rPr lang="en-US" dirty="0">
                <a:cs typeface="Calibri"/>
              </a:rPr>
              <a:t> </a:t>
            </a:r>
            <a:r>
              <a:rPr lang="en-US" dirty="0" err="1" smtClean="0">
                <a:cs typeface="Calibri"/>
              </a:rPr>
              <a:t>nyskjerrige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på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hvordan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en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badeball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kan</a:t>
            </a:r>
            <a:r>
              <a:rPr lang="en-US" baseline="0" dirty="0">
                <a:cs typeface="Calibri"/>
              </a:rPr>
              <a:t> se </a:t>
            </a:r>
            <a:r>
              <a:rPr lang="en-US" baseline="0" dirty="0" err="1">
                <a:cs typeface="Calibri"/>
              </a:rPr>
              <a:t>ut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fra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deres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perspektiv</a:t>
            </a:r>
            <a:r>
              <a:rPr lang="en-US" baseline="0" dirty="0">
                <a:cs typeface="Calibri"/>
              </a:rPr>
              <a:t>.</a:t>
            </a:r>
            <a:r>
              <a:rPr lang="en-US" dirty="0">
                <a:cs typeface="Calibri"/>
              </a:rPr>
              <a:t> </a:t>
            </a:r>
            <a:r>
              <a:rPr lang="en-US" dirty="0" smtClean="0">
                <a:cs typeface="Calibri"/>
              </a:rPr>
              <a:t>D</a:t>
            </a:r>
            <a:r>
              <a:rPr lang="en-US" baseline="0" dirty="0" smtClean="0">
                <a:cs typeface="Calibri"/>
              </a:rPr>
              <a:t>a </a:t>
            </a:r>
            <a:r>
              <a:rPr lang="en-US" baseline="0" dirty="0" err="1">
                <a:cs typeface="Calibri"/>
              </a:rPr>
              <a:t>får</a:t>
            </a:r>
            <a:r>
              <a:rPr lang="en-US" baseline="0" dirty="0">
                <a:cs typeface="Calibri"/>
              </a:rPr>
              <a:t> vi </a:t>
            </a:r>
            <a:r>
              <a:rPr lang="en-US" baseline="0" dirty="0" err="1">
                <a:cs typeface="Calibri"/>
              </a:rPr>
              <a:t>kanskje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øye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på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nøkkelhullet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som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kan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åpne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veien</a:t>
            </a:r>
            <a:r>
              <a:rPr lang="en-US" baseline="0" dirty="0">
                <a:cs typeface="Calibri"/>
              </a:rPr>
              <a:t> for </a:t>
            </a:r>
            <a:r>
              <a:rPr lang="en-US" baseline="0" dirty="0" err="1">
                <a:cs typeface="Calibri"/>
              </a:rPr>
              <a:t>en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løsning</a:t>
            </a:r>
            <a:r>
              <a:rPr lang="en-US" baseline="0" dirty="0">
                <a:cs typeface="Calibri"/>
              </a:rPr>
              <a:t>. </a:t>
            </a:r>
          </a:p>
          <a:p>
            <a:endParaRPr lang="en-US" baseline="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14FE5-484A-45FA-BF4F-6D3078C851F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76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Jeg minner om at det finnes en tjenesteoversikt</a:t>
            </a:r>
            <a:r>
              <a:rPr lang="nb-NO" baseline="0" dirty="0" smtClean="0"/>
              <a:t> på BTI-siden med </a:t>
            </a:r>
            <a:r>
              <a:rPr lang="nb-NO" dirty="0" smtClean="0"/>
              <a:t>oversikt over mange av tilbudene og hvordan dere kontakter hverandre. Til sammen har vi veldig mange muligheter hvis vi bare er nysgjerrige nok til å undersøke sammen hva de kan være.  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4AA82-0706-4A43-9BE5-D00E3AA92E1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609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4AA82-0706-4A43-9BE5-D00E3AA92E1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3641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4AA82-0706-4A43-9BE5-D00E3AA92E1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157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Trekantmodellen er baseret på en grunnlggende forståelse av at barnets behov formes i et tett samspill mellem barnets utvikling, foroldrenes kompetanser</a:t>
            </a:r>
            <a:r>
              <a:rPr lang="da-D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familien og nettverket de har rundt seg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4AA82-0706-4A43-9BE5-D00E3AA92E1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88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4AA82-0706-4A43-9BE5-D00E3AA92E1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05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96795" y="5453446"/>
            <a:ext cx="741405" cy="1326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76" y="5669796"/>
            <a:ext cx="2388847" cy="6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79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029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854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55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768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1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651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36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738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206252" y="5768007"/>
            <a:ext cx="534692" cy="901033"/>
            <a:chOff x="291316" y="5587246"/>
            <a:chExt cx="534692" cy="901033"/>
          </a:xfrm>
        </p:grpSpPr>
        <p:cxnSp>
          <p:nvCxnSpPr>
            <p:cNvPr id="11" name="Rett linje 10"/>
            <p:cNvCxnSpPr/>
            <p:nvPr userDrawn="1"/>
          </p:nvCxnSpPr>
          <p:spPr>
            <a:xfrm>
              <a:off x="826008" y="5588279"/>
              <a:ext cx="0" cy="90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6" y="5587246"/>
              <a:ext cx="455320" cy="898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783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sv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endal.kommune.no/bt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61146" y="4531098"/>
            <a:ext cx="10142651" cy="692497"/>
          </a:xfrm>
        </p:spPr>
        <p:txBody>
          <a:bodyPr>
            <a:normAutofit fontScale="90000"/>
          </a:bodyPr>
          <a:lstStyle/>
          <a:p>
            <a:r>
              <a:rPr lang="nb-NO" dirty="0"/>
              <a:t>BTI-samling våren 2022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03587" y="5322350"/>
            <a:ext cx="9144000" cy="276999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26. April 2022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71" y="970547"/>
            <a:ext cx="10058400" cy="30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 descr="Kvinne vinkende hånd">
            <a:extLst>
              <a:ext uri="{FF2B5EF4-FFF2-40B4-BE49-F238E27FC236}">
                <a16:creationId xmlns:a16="http://schemas.microsoft.com/office/drawing/2014/main" id="{A3A76050-CD55-A24A-948B-BAEE29288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8817" y="589491"/>
            <a:ext cx="785285" cy="255693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5"/>
          <a:srcRect t="9055"/>
          <a:stretch/>
        </p:blipFill>
        <p:spPr>
          <a:xfrm>
            <a:off x="2971800" y="1066800"/>
            <a:ext cx="5086350" cy="4400550"/>
          </a:xfrm>
          <a:prstGeom prst="rect">
            <a:avLst/>
          </a:prstGeom>
        </p:spPr>
      </p:pic>
      <p:pic>
        <p:nvPicPr>
          <p:cNvPr id="8" name="Graphic 8" descr="Kvinne som løfter finger">
            <a:extLst>
              <a:ext uri="{FF2B5EF4-FFF2-40B4-BE49-F238E27FC236}">
                <a16:creationId xmlns:a16="http://schemas.microsoft.com/office/drawing/2014/main" id="{3417053C-D8A8-4799-BD86-46C48001F0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4393" y="3565915"/>
            <a:ext cx="1193800" cy="2337859"/>
          </a:xfrm>
          <a:prstGeom prst="rect">
            <a:avLst/>
          </a:prstGeom>
          <a:scene3d>
            <a:camera prst="orthographicFront">
              <a:rot lat="0" lon="9900000" rev="0"/>
            </a:camera>
            <a:lightRig rig="threePt" dir="t"/>
          </a:scene3d>
        </p:spPr>
      </p:pic>
      <p:pic>
        <p:nvPicPr>
          <p:cNvPr id="9" name="Graphic 9" descr="Gutt som har ryggsekk">
            <a:extLst>
              <a:ext uri="{FF2B5EF4-FFF2-40B4-BE49-F238E27FC236}">
                <a16:creationId xmlns:a16="http://schemas.microsoft.com/office/drawing/2014/main" id="{A8624016-E750-5A38-FB6F-53DBA9CC7A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50030" y="3717995"/>
            <a:ext cx="962025" cy="2375959"/>
          </a:xfrm>
          <a:prstGeom prst="rect">
            <a:avLst/>
          </a:prstGeom>
        </p:spPr>
      </p:pic>
      <p:pic>
        <p:nvPicPr>
          <p:cNvPr id="10" name="Graphic 10" descr="Kvinne med bånd på hår">
            <a:extLst>
              <a:ext uri="{FF2B5EF4-FFF2-40B4-BE49-F238E27FC236}">
                <a16:creationId xmlns:a16="http://schemas.microsoft.com/office/drawing/2014/main" id="{633CACB9-2ADB-39DE-1FBE-9CC5414D03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05150" y="883708"/>
            <a:ext cx="965200" cy="1883834"/>
          </a:xfrm>
          <a:prstGeom prst="rect">
            <a:avLst/>
          </a:prstGeom>
        </p:spPr>
      </p:pic>
      <p:pic>
        <p:nvPicPr>
          <p:cNvPr id="11" name="Graphic 11" descr="Mann som holder kopp">
            <a:extLst>
              <a:ext uri="{FF2B5EF4-FFF2-40B4-BE49-F238E27FC236}">
                <a16:creationId xmlns:a16="http://schemas.microsoft.com/office/drawing/2014/main" id="{3176D352-E737-B13A-FAD0-2CA175BC4E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31667" y="1043516"/>
            <a:ext cx="719667" cy="1648884"/>
          </a:xfrm>
          <a:prstGeom prst="rect">
            <a:avLst/>
          </a:prstGeom>
          <a:scene3d>
            <a:camera prst="orthographicFront">
              <a:rot lat="0" lon="11399999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6526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8990"/>
            <a:ext cx="8114610" cy="6589063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701" y="990600"/>
            <a:ext cx="7282008" cy="360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Kort info om </a:t>
            </a:r>
            <a:br>
              <a:rPr lang="nb-NO" dirty="0" smtClean="0"/>
            </a:br>
            <a:r>
              <a:rPr lang="nb-NO" dirty="0" smtClean="0"/>
              <a:t>forebyggende plan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982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FCE24B-0326-4A11-87F4-ACCDE7E9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</a:t>
            </a:r>
            <a:r>
              <a:rPr lang="nb-NO" dirty="0" smtClean="0"/>
              <a:t>orebyggende plan fra 2022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231E63-9E15-4BE1-98CC-15281CB19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70524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Kommunen </a:t>
            </a:r>
            <a:r>
              <a:rPr lang="nb-NO" dirty="0"/>
              <a:t>som helhet, og ikke bare barnevernstjenesten, har ansvar for å forebygge omsorgssvikt og atferdsproblemer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 smtClean="0">
              <a:solidFill>
                <a:srgbClr val="323130"/>
              </a:solidFill>
            </a:endParaRPr>
          </a:p>
          <a:p>
            <a:pPr marL="0" indent="0">
              <a:buNone/>
            </a:pPr>
            <a:r>
              <a:rPr lang="nb-NO" b="0" i="0" dirty="0" smtClean="0">
                <a:solidFill>
                  <a:srgbClr val="323130"/>
                </a:solidFill>
                <a:effectLst/>
              </a:rPr>
              <a:t>Fra </a:t>
            </a:r>
            <a:r>
              <a:rPr lang="nb-NO" b="0" i="0" dirty="0">
                <a:solidFill>
                  <a:srgbClr val="323130"/>
                </a:solidFill>
                <a:effectLst/>
              </a:rPr>
              <a:t>1.1.2022 innføres et krav om at kommunestyret selv skal vedta en plan for kommunens arbeid for å forebygge omsorgssvikt og atferdsproblemer, </a:t>
            </a:r>
            <a:r>
              <a:rPr lang="nb-NO" b="0" i="0" dirty="0" smtClean="0">
                <a:solidFill>
                  <a:srgbClr val="323130"/>
                </a:solidFill>
                <a:effectLst/>
              </a:rPr>
              <a:t>(barnevernloven </a:t>
            </a:r>
            <a:r>
              <a:rPr lang="nb-NO" b="0" i="0" dirty="0">
                <a:solidFill>
                  <a:srgbClr val="323130"/>
                </a:solidFill>
                <a:effectLst/>
              </a:rPr>
              <a:t>§ </a:t>
            </a:r>
            <a:r>
              <a:rPr lang="nb-NO" b="0" i="0" dirty="0" smtClean="0">
                <a:solidFill>
                  <a:srgbClr val="323130"/>
                </a:solidFill>
                <a:effectLst/>
              </a:rPr>
              <a:t>3-1)</a:t>
            </a:r>
          </a:p>
          <a:p>
            <a:pPr marL="0" indent="0" algn="l">
              <a:buNone/>
            </a:pPr>
            <a:endParaRPr lang="nb-NO" b="0" i="0" dirty="0" smtClean="0">
              <a:solidFill>
                <a:srgbClr val="323130"/>
              </a:solidFill>
              <a:effectLst/>
            </a:endParaRPr>
          </a:p>
          <a:p>
            <a:pPr marL="0" indent="0" algn="l">
              <a:buNone/>
            </a:pPr>
            <a:r>
              <a:rPr lang="nb-NO" b="0" i="0" dirty="0" smtClean="0">
                <a:solidFill>
                  <a:srgbClr val="323130"/>
                </a:solidFill>
                <a:effectLst/>
              </a:rPr>
              <a:t>Dette </a:t>
            </a:r>
            <a:r>
              <a:rPr lang="nb-NO" b="0" i="0" dirty="0">
                <a:solidFill>
                  <a:srgbClr val="323130"/>
                </a:solidFill>
                <a:effectLst/>
              </a:rPr>
              <a:t>vil bidra til en overordnet forankring av det forebyggende tilbudet og fordelingen av kommunens ressurser til dette arbeidet. Det vil dessuten være et viktig verktøy for å sikre forpliktende og systematisk innsats for å legge til rette for helhetlige tjenester</a:t>
            </a:r>
            <a:r>
              <a:rPr lang="nb-NO" b="0" i="0" dirty="0" smtClean="0">
                <a:solidFill>
                  <a:srgbClr val="323130"/>
                </a:solidFill>
                <a:effectLst/>
              </a:rPr>
              <a:t>.</a:t>
            </a:r>
          </a:p>
          <a:p>
            <a:pPr marL="0" indent="0" algn="l">
              <a:buNone/>
            </a:pPr>
            <a:endParaRPr lang="nb-NO" dirty="0">
              <a:solidFill>
                <a:srgbClr val="323130"/>
              </a:solidFill>
            </a:endParaRPr>
          </a:p>
          <a:p>
            <a:pPr marL="0" indent="0" algn="l">
              <a:buNone/>
            </a:pPr>
            <a:r>
              <a:rPr lang="nb-NO" b="0" i="0" dirty="0" smtClean="0">
                <a:solidFill>
                  <a:srgbClr val="323130"/>
                </a:solidFill>
                <a:effectLst/>
              </a:rPr>
              <a:t>Det er nedsatt en arbeidsgruppe med enhetslederne i </a:t>
            </a:r>
            <a:r>
              <a:rPr lang="nb-NO" b="0" i="0" dirty="0" err="1" smtClean="0">
                <a:solidFill>
                  <a:srgbClr val="323130"/>
                </a:solidFill>
                <a:effectLst/>
              </a:rPr>
              <a:t>Levkår</a:t>
            </a:r>
            <a:r>
              <a:rPr lang="nb-NO" b="0" i="0" dirty="0" smtClean="0">
                <a:solidFill>
                  <a:srgbClr val="323130"/>
                </a:solidFill>
                <a:effectLst/>
              </a:rPr>
              <a:t>, BTI-leder og psykolog som leder arbeidet. </a:t>
            </a:r>
            <a:r>
              <a:rPr lang="nb-NO" dirty="0" smtClean="0">
                <a:solidFill>
                  <a:srgbClr val="323130"/>
                </a:solidFill>
              </a:rPr>
              <a:t>Innspill fra kommunens tjenester og barn og unge hentes inn</a:t>
            </a:r>
            <a:endParaRPr lang="nb-NO" b="0" i="0" dirty="0">
              <a:solidFill>
                <a:srgbClr val="323130"/>
              </a:solidFill>
              <a:effectLst/>
            </a:endParaRPr>
          </a:p>
          <a:p>
            <a:pPr marL="0" indent="0" algn="l">
              <a:buNone/>
            </a:pPr>
            <a:endParaRPr lang="nb-NO" b="0" i="0" dirty="0">
              <a:solidFill>
                <a:srgbClr val="323130"/>
              </a:solidFill>
              <a:effectLst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95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497A1B-AA48-40C7-8552-AD4F8C2B5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874" y="5916247"/>
            <a:ext cx="3603588" cy="534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accent5"/>
                </a:solidFill>
                <a:latin typeface="Bradley Hand ITC" panose="03070402050302030203" pitchFamily="66" charset="0"/>
              </a:rPr>
              <a:t>Barnehagen og skolen</a:t>
            </a:r>
          </a:p>
        </p:txBody>
      </p:sp>
      <p:sp>
        <p:nvSpPr>
          <p:cNvPr id="4" name="Likebent trekant 3">
            <a:extLst>
              <a:ext uri="{FF2B5EF4-FFF2-40B4-BE49-F238E27FC236}">
                <a16:creationId xmlns:a16="http://schemas.microsoft.com/office/drawing/2014/main" id="{411F43BE-0562-46CE-A777-573EADF75D44}"/>
              </a:ext>
            </a:extLst>
          </p:cNvPr>
          <p:cNvSpPr/>
          <p:nvPr/>
        </p:nvSpPr>
        <p:spPr>
          <a:xfrm>
            <a:off x="2185517" y="132750"/>
            <a:ext cx="7112940" cy="5690887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Likebent trekant 4">
            <a:extLst>
              <a:ext uri="{FF2B5EF4-FFF2-40B4-BE49-F238E27FC236}">
                <a16:creationId xmlns:a16="http://schemas.microsoft.com/office/drawing/2014/main" id="{6C268CA7-5689-4604-B584-DECFC0C7F2CC}"/>
              </a:ext>
            </a:extLst>
          </p:cNvPr>
          <p:cNvSpPr/>
          <p:nvPr/>
        </p:nvSpPr>
        <p:spPr>
          <a:xfrm>
            <a:off x="3604304" y="1695604"/>
            <a:ext cx="4318729" cy="3408297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2BAF8E9-E66D-41F6-801C-61568BB61FD1}"/>
              </a:ext>
            </a:extLst>
          </p:cNvPr>
          <p:cNvSpPr txBox="1">
            <a:spLocks/>
          </p:cNvSpPr>
          <p:nvPr/>
        </p:nvSpPr>
        <p:spPr>
          <a:xfrm>
            <a:off x="2020579" y="2865237"/>
            <a:ext cx="1583725" cy="53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b="1" dirty="0">
                <a:solidFill>
                  <a:schemeClr val="accent5"/>
                </a:solidFill>
                <a:latin typeface="Bradley Hand ITC" panose="03070402050302030203" pitchFamily="66" charset="0"/>
              </a:rPr>
              <a:t>Hjemme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53A1ADD-2745-4287-9C01-675A9C9C664F}"/>
              </a:ext>
            </a:extLst>
          </p:cNvPr>
          <p:cNvSpPr txBox="1">
            <a:spLocks/>
          </p:cNvSpPr>
          <p:nvPr/>
        </p:nvSpPr>
        <p:spPr>
          <a:xfrm>
            <a:off x="7879670" y="2865236"/>
            <a:ext cx="1583725" cy="53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b="1" dirty="0">
                <a:solidFill>
                  <a:schemeClr val="accent5"/>
                </a:solidFill>
                <a:latin typeface="Bradley Hand ITC" panose="03070402050302030203" pitchFamily="66" charset="0"/>
              </a:rPr>
              <a:t>Fritiden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CB0B99F-41E9-48EA-944E-7892FAE4146C}"/>
              </a:ext>
            </a:extLst>
          </p:cNvPr>
          <p:cNvSpPr txBox="1"/>
          <p:nvPr/>
        </p:nvSpPr>
        <p:spPr>
          <a:xfrm>
            <a:off x="519214" y="206979"/>
            <a:ext cx="11321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/>
              <a:t>Visjon: Alle barn og unge skal få den støtten de trenger for å ha det bra hjemme, i barnehagen, på skolen og i fritiden</a:t>
            </a:r>
          </a:p>
        </p:txBody>
      </p:sp>
    </p:spTree>
    <p:extLst>
      <p:ext uri="{BB962C8B-B14F-4D97-AF65-F5344CB8AC3E}">
        <p14:creationId xmlns:p14="http://schemas.microsoft.com/office/powerpoint/2010/main" val="33412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497A1B-AA48-40C7-8552-AD4F8C2B5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615" y="5956172"/>
            <a:ext cx="3558834" cy="534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accent5"/>
                </a:solidFill>
                <a:latin typeface="Bradley Hand ITC" panose="03070402050302030203" pitchFamily="66" charset="0"/>
              </a:rPr>
              <a:t>Barnehagen og skolen</a:t>
            </a:r>
          </a:p>
        </p:txBody>
      </p:sp>
      <p:sp>
        <p:nvSpPr>
          <p:cNvPr id="4" name="Likebent trekant 3">
            <a:extLst>
              <a:ext uri="{FF2B5EF4-FFF2-40B4-BE49-F238E27FC236}">
                <a16:creationId xmlns:a16="http://schemas.microsoft.com/office/drawing/2014/main" id="{411F43BE-0562-46CE-A777-573EADF75D44}"/>
              </a:ext>
            </a:extLst>
          </p:cNvPr>
          <p:cNvSpPr/>
          <p:nvPr/>
        </p:nvSpPr>
        <p:spPr>
          <a:xfrm>
            <a:off x="2185517" y="132750"/>
            <a:ext cx="7112940" cy="5690887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Likebent trekant 4">
            <a:extLst>
              <a:ext uri="{FF2B5EF4-FFF2-40B4-BE49-F238E27FC236}">
                <a16:creationId xmlns:a16="http://schemas.microsoft.com/office/drawing/2014/main" id="{6C268CA7-5689-4604-B584-DECFC0C7F2CC}"/>
              </a:ext>
            </a:extLst>
          </p:cNvPr>
          <p:cNvSpPr/>
          <p:nvPr/>
        </p:nvSpPr>
        <p:spPr>
          <a:xfrm>
            <a:off x="3601952" y="1682687"/>
            <a:ext cx="4318729" cy="3408297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DB86AF6-8887-4944-AC21-C0DC95F7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34" y="4051704"/>
            <a:ext cx="4065415" cy="1325563"/>
          </a:xfrm>
        </p:spPr>
        <p:txBody>
          <a:bodyPr>
            <a:normAutofit/>
          </a:bodyPr>
          <a:lstStyle/>
          <a:p>
            <a:pPr algn="ctr"/>
            <a:r>
              <a:rPr lang="nb-NO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Barns behov i sentrum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2BAF8E9-E66D-41F6-801C-61568BB61FD1}"/>
              </a:ext>
            </a:extLst>
          </p:cNvPr>
          <p:cNvSpPr txBox="1">
            <a:spLocks/>
          </p:cNvSpPr>
          <p:nvPr/>
        </p:nvSpPr>
        <p:spPr>
          <a:xfrm>
            <a:off x="1991452" y="1781886"/>
            <a:ext cx="1583725" cy="53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b="1" dirty="0">
                <a:solidFill>
                  <a:schemeClr val="accent5"/>
                </a:solidFill>
                <a:latin typeface="Bradley Hand ITC" panose="03070402050302030203" pitchFamily="66" charset="0"/>
              </a:rPr>
              <a:t>Hjemme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53A1ADD-2745-4287-9C01-675A9C9C664F}"/>
              </a:ext>
            </a:extLst>
          </p:cNvPr>
          <p:cNvSpPr txBox="1">
            <a:spLocks/>
          </p:cNvSpPr>
          <p:nvPr/>
        </p:nvSpPr>
        <p:spPr>
          <a:xfrm>
            <a:off x="8208937" y="1763301"/>
            <a:ext cx="1583725" cy="53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b="1" dirty="0">
                <a:solidFill>
                  <a:schemeClr val="accent5"/>
                </a:solidFill>
                <a:latin typeface="Bradley Hand ITC" panose="03070402050302030203" pitchFamily="66" charset="0"/>
              </a:rPr>
              <a:t>Fritiden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2ED0628-57D1-4269-BE3F-C0B9F7AD9D70}"/>
              </a:ext>
            </a:extLst>
          </p:cNvPr>
          <p:cNvSpPr txBox="1"/>
          <p:nvPr/>
        </p:nvSpPr>
        <p:spPr>
          <a:xfrm>
            <a:off x="4614739" y="5325136"/>
            <a:ext cx="324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BARNS UTVIKLING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580DDE0-6ED1-43C2-BEE0-D180E02AC181}"/>
              </a:ext>
            </a:extLst>
          </p:cNvPr>
          <p:cNvSpPr txBox="1"/>
          <p:nvPr/>
        </p:nvSpPr>
        <p:spPr>
          <a:xfrm rot="18008193">
            <a:off x="2503716" y="2911134"/>
            <a:ext cx="359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FORELDRES  KAPASITET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717895C-F015-47FD-8C4C-5CFDBCA9EB08}"/>
              </a:ext>
            </a:extLst>
          </p:cNvPr>
          <p:cNvSpPr txBox="1"/>
          <p:nvPr/>
        </p:nvSpPr>
        <p:spPr>
          <a:xfrm rot="3370316">
            <a:off x="5333536" y="3416303"/>
            <a:ext cx="413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MILJØ (FAMILIE, NETTVERK) 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4A9185D-2C3F-49A9-8975-7B75EA77CE43}"/>
              </a:ext>
            </a:extLst>
          </p:cNvPr>
          <p:cNvSpPr txBox="1"/>
          <p:nvPr/>
        </p:nvSpPr>
        <p:spPr>
          <a:xfrm>
            <a:off x="2185517" y="6376737"/>
            <a:ext cx="817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Helse - læring og utdanning - følelser og adferd - sosiale relasjoner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4B2FD51-AF7F-4A03-9A29-5B18EF2DC034}"/>
              </a:ext>
            </a:extLst>
          </p:cNvPr>
          <p:cNvSpPr txBox="1"/>
          <p:nvPr/>
        </p:nvSpPr>
        <p:spPr>
          <a:xfrm>
            <a:off x="592099" y="2441841"/>
            <a:ext cx="3390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/>
              <a:t>Grunnleggende omsorg</a:t>
            </a:r>
          </a:p>
          <a:p>
            <a:pPr marL="285750" indent="-285750">
              <a:buFontTx/>
              <a:buChar char="-"/>
            </a:pPr>
            <a:r>
              <a:rPr lang="nb-NO" dirty="0"/>
              <a:t>Sikkerhet og trygghet</a:t>
            </a:r>
          </a:p>
          <a:p>
            <a:pPr marL="285750" indent="-285750">
              <a:buFontTx/>
              <a:buChar char="-"/>
            </a:pPr>
            <a:r>
              <a:rPr lang="nb-NO" dirty="0"/>
              <a:t>Stimulans, veiledning </a:t>
            </a:r>
          </a:p>
          <a:p>
            <a:pPr marL="285750" indent="-285750">
              <a:buFontTx/>
              <a:buChar char="-"/>
            </a:pPr>
            <a:r>
              <a:rPr lang="nb-NO" dirty="0"/>
              <a:t>Følelsesmessig </a:t>
            </a:r>
            <a:br>
              <a:rPr lang="nb-NO" dirty="0"/>
            </a:br>
            <a:r>
              <a:rPr lang="nb-NO" dirty="0"/>
              <a:t>tilgjengelige </a:t>
            </a:r>
            <a:br>
              <a:rPr lang="nb-NO" dirty="0"/>
            </a:br>
            <a:r>
              <a:rPr lang="nb-NO" dirty="0"/>
              <a:t>voksne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D4F5130-8C55-4DF0-9818-C2D4CA2702D9}"/>
              </a:ext>
            </a:extLst>
          </p:cNvPr>
          <p:cNvSpPr txBox="1"/>
          <p:nvPr/>
        </p:nvSpPr>
        <p:spPr>
          <a:xfrm>
            <a:off x="8566484" y="2316401"/>
            <a:ext cx="3137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/>
              <a:t>Nabolag og fritidsaktiviteter</a:t>
            </a:r>
          </a:p>
          <a:p>
            <a:pPr marL="285750" indent="-285750">
              <a:buFontTx/>
              <a:buChar char="-"/>
            </a:pPr>
            <a:r>
              <a:rPr lang="nb-NO" dirty="0"/>
              <a:t>Trygge familieforhold</a:t>
            </a:r>
          </a:p>
          <a:p>
            <a:pPr marL="285750" indent="-285750">
              <a:buFontTx/>
              <a:buChar char="-"/>
            </a:pPr>
            <a:r>
              <a:rPr lang="nb-NO" dirty="0"/>
              <a:t>Bolig, arbeid og økonomi</a:t>
            </a:r>
          </a:p>
          <a:p>
            <a:pPr marL="285750" indent="-285750">
              <a:buFontTx/>
              <a:buChar char="-"/>
            </a:pPr>
            <a:r>
              <a:rPr lang="nb-NO" dirty="0"/>
              <a:t>Sosiale nettverk og integrering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E2F4182-E91B-4D42-BC2F-CD98F90DCF30}"/>
              </a:ext>
            </a:extLst>
          </p:cNvPr>
          <p:cNvSpPr txBox="1"/>
          <p:nvPr/>
        </p:nvSpPr>
        <p:spPr>
          <a:xfrm>
            <a:off x="2439431" y="132750"/>
            <a:ext cx="7224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Alle barn og unge skal få den støtten de trenger for å ha det bra hjemme, i barnehagen, på skolen og i fritiden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0A079F8-F4F3-47EF-B371-DF1EDBF7AAD8}"/>
              </a:ext>
            </a:extLst>
          </p:cNvPr>
          <p:cNvSpPr txBox="1"/>
          <p:nvPr/>
        </p:nvSpPr>
        <p:spPr>
          <a:xfrm>
            <a:off x="408214" y="408214"/>
            <a:ext cx="189411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Vi kobler vår visjon med </a:t>
            </a:r>
            <a:r>
              <a:rPr lang="nb-NO" dirty="0" smtClean="0"/>
              <a:t>trekantmodellen (ICS-modellen)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49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9995"/>
            <a:ext cx="12192000" cy="812601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E21346C-3AE2-440C-B723-6D6A951D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23" y="6304200"/>
            <a:ext cx="12851027" cy="627096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Felles verdier, holdninger og </a:t>
            </a:r>
            <a:r>
              <a:rPr lang="nb-NO" sz="3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barnesyn </a:t>
            </a:r>
            <a:r>
              <a:rPr lang="nb-NO" sz="36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 Arendal kommune 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A9B0A5-4DE6-48E1-AC98-F9FA9783C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32" y="53941"/>
            <a:ext cx="11267872" cy="6658144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Alle </a:t>
            </a: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barn og unge i Arendal kommune skal møtes med </a:t>
            </a:r>
            <a:r>
              <a:rPr lang="nb-NO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nb-NO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nb-NO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respekt</a:t>
            </a: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omsorg og anerkjennelse. </a:t>
            </a:r>
            <a:endParaRPr lang="nb-NO" sz="2400" dirty="0" smtClean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nb-NO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 </a:t>
            </a: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Arendal blir alle barn og unge inkludert faglig og sosialt i fellesskapet. </a:t>
            </a:r>
            <a:endParaRPr lang="nb-NO" sz="2400" dirty="0" smtClean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nb-NO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De </a:t>
            </a: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ansatte i Arendal kommune viser åpenhet, ærlighet, engasjement og endringsvilje til det beste for barn og unge. De ansatte tar barn, unge og foreldre/foresatte på alvor og legger til rette for gode relasjoner og godt samarbeid på alle nivå</a:t>
            </a:r>
            <a:r>
              <a:rPr lang="nb-NO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. </a:t>
            </a:r>
            <a:endParaRPr lang="nb-NO" sz="2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>
                <a:latin typeface="Calibri" panose="020F0502020204030204" pitchFamily="34" charset="0"/>
              </a:rPr>
              <a:t>			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nb-NO" dirty="0"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>
                <a:latin typeface="Calibri" panose="020F0502020204030204" pitchFamily="34" charset="0"/>
              </a:rPr>
              <a:t>					</a:t>
            </a:r>
            <a:endParaRPr lang="nb-NO" sz="280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5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86D902-388C-475B-9F48-81573964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205"/>
            <a:ext cx="10515600" cy="1325563"/>
          </a:xfrm>
        </p:spPr>
        <p:txBody>
          <a:bodyPr/>
          <a:lstStyle/>
          <a:p>
            <a:r>
              <a:rPr lang="nb-NO" dirty="0"/>
              <a:t>Overordnede strategier for planen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D5D494-D632-41AD-8E35-6517D30F0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endParaRPr lang="nb-NO" sz="2400" dirty="0"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ffectLst/>
                <a:latin typeface="Calibri" panose="020F0502020204030204" pitchFamily="34" charset="0"/>
              </a:rPr>
              <a:t>FNs Barnekonvensjon </a:t>
            </a:r>
            <a:r>
              <a:rPr lang="nb-NO" sz="2400" dirty="0" smtClean="0">
                <a:effectLst/>
                <a:latin typeface="Calibri" panose="020F0502020204030204" pitchFamily="34" charset="0"/>
              </a:rPr>
              <a:t>og barns rettigheter</a:t>
            </a:r>
            <a:endParaRPr lang="nb-NO" sz="2400" dirty="0">
              <a:effectLst/>
              <a:latin typeface="Calibri" panose="020F0502020204030204" pitchFamily="34" charset="0"/>
            </a:endParaRP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endParaRPr lang="nb-NO" sz="24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2400" dirty="0">
              <a:effectLst/>
              <a:latin typeface="Calibri" panose="020F0502020204030204" pitchFamily="34" charset="0"/>
            </a:endParaRPr>
          </a:p>
          <a:p>
            <a:pPr fontAlgn="ctr">
              <a:spcBef>
                <a:spcPts val="0"/>
              </a:spcBef>
            </a:pPr>
            <a:r>
              <a:rPr lang="nb-NO" sz="2400" dirty="0">
                <a:effectLst/>
                <a:latin typeface="Calibri" panose="020F0502020204030204" pitchFamily="34" charset="0"/>
              </a:rPr>
              <a:t>Tidlig innsats / tidlig inn. Heller forebygge enn å reparere. </a:t>
            </a:r>
            <a:br>
              <a:rPr lang="nb-NO" sz="2400" dirty="0">
                <a:effectLst/>
                <a:latin typeface="Calibri" panose="020F0502020204030204" pitchFamily="34" charset="0"/>
              </a:rPr>
            </a:br>
            <a:endParaRPr lang="nb-NO" sz="24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2400" dirty="0">
              <a:effectLst/>
              <a:latin typeface="Calibri" panose="020F0502020204030204" pitchFamily="34" charset="0"/>
            </a:endParaRPr>
          </a:p>
          <a:p>
            <a:pPr fontAlgn="ctr">
              <a:spcBef>
                <a:spcPts val="0"/>
              </a:spcBef>
            </a:pPr>
            <a:r>
              <a:rPr lang="nb-NO" sz="2400" dirty="0">
                <a:latin typeface="Calibri" panose="020F0502020204030204" pitchFamily="34" charset="0"/>
              </a:rPr>
              <a:t>K</a:t>
            </a:r>
            <a:r>
              <a:rPr lang="nb-NO" sz="2400" dirty="0">
                <a:effectLst/>
                <a:latin typeface="Calibri" panose="020F0502020204030204" pitchFamily="34" charset="0"/>
              </a:rPr>
              <a:t>unnskapsbasert utvikling av tjenestene</a:t>
            </a:r>
          </a:p>
          <a:p>
            <a:pPr marL="742950" lvl="1" indent="-285750" font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b-NO" dirty="0">
                <a:latin typeface="Calibri" panose="020F0502020204030204" pitchFamily="34" charset="0"/>
              </a:rPr>
              <a:t>Basert på behov blant barn og unge i Arendal</a:t>
            </a:r>
          </a:p>
          <a:p>
            <a:pPr marL="742950" lvl="1" indent="-285750" font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b-NO" dirty="0" smtClean="0">
                <a:effectLst/>
                <a:latin typeface="Calibri" panose="020F0502020204030204" pitchFamily="34" charset="0"/>
              </a:rPr>
              <a:t>Se </a:t>
            </a:r>
            <a:r>
              <a:rPr lang="nb-NO" dirty="0">
                <a:effectLst/>
                <a:latin typeface="Calibri" panose="020F0502020204030204" pitchFamily="34" charset="0"/>
              </a:rPr>
              <a:t>tjenestenes tilbud i sammenheng før nye tiltak innføres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dirty="0">
                <a:effectLst/>
                <a:latin typeface="Calibri" panose="020F0502020204030204" pitchFamily="34" charset="0"/>
              </a:rPr>
              <a:t>Implementere tiltak med dokumentert </a:t>
            </a:r>
            <a:r>
              <a:rPr lang="nb-NO" dirty="0" smtClean="0">
                <a:effectLst/>
                <a:latin typeface="Calibri" panose="020F0502020204030204" pitchFamily="34" charset="0"/>
              </a:rPr>
              <a:t>effekt </a:t>
            </a:r>
            <a:endParaRPr lang="nb-NO" dirty="0"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dirty="0">
                <a:latin typeface="Calibri" panose="020F0502020204030204" pitchFamily="34" charset="0"/>
              </a:rPr>
              <a:t>S</a:t>
            </a:r>
            <a:r>
              <a:rPr lang="nb-NO" dirty="0" smtClean="0">
                <a:effectLst/>
                <a:latin typeface="Calibri" panose="020F0502020204030204" pitchFamily="34" charset="0"/>
              </a:rPr>
              <a:t>ørge </a:t>
            </a:r>
            <a:r>
              <a:rPr lang="nb-NO" dirty="0">
                <a:effectLst/>
                <a:latin typeface="Calibri" panose="020F0502020204030204" pitchFamily="34" charset="0"/>
              </a:rPr>
              <a:t>for at medarbeidere har </a:t>
            </a:r>
            <a:r>
              <a:rPr lang="nb-NO" dirty="0" smtClean="0">
                <a:effectLst/>
                <a:latin typeface="Calibri" panose="020F0502020204030204" pitchFamily="34" charset="0"/>
              </a:rPr>
              <a:t>rett kompetanse</a:t>
            </a:r>
            <a:endParaRPr lang="nb-NO" dirty="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dirty="0" smtClean="0">
                <a:latin typeface="Calibri" panose="020F0502020204030204" pitchFamily="34" charset="0"/>
              </a:rPr>
              <a:t>Prioritere </a:t>
            </a:r>
            <a:r>
              <a:rPr lang="nb-NO" dirty="0">
                <a:latin typeface="Calibri" panose="020F0502020204030204" pitchFamily="34" charset="0"/>
              </a:rPr>
              <a:t>forebyggende tiltak nederst i innsatstrappa</a:t>
            </a:r>
            <a:endParaRPr lang="nb-NO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2400" dirty="0">
              <a:effectLst/>
              <a:latin typeface="Calibri" panose="020F0502020204030204" pitchFamily="34" charset="0"/>
            </a:endParaRP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endParaRPr lang="nb-NO" sz="24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ffectLst/>
                <a:latin typeface="Calibri" panose="020F0502020204030204" pitchFamily="34" charset="0"/>
              </a:rPr>
              <a:t>Bedre tverrfaglig innsats – BTI modellen for systematisk arbeid med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dirty="0">
                <a:effectLst/>
                <a:latin typeface="Calibri" panose="020F0502020204030204" pitchFamily="34" charset="0"/>
              </a:rPr>
              <a:t>Tidlig innsats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dirty="0">
                <a:effectLst/>
                <a:latin typeface="Calibri" panose="020F0502020204030204" pitchFamily="34" charset="0"/>
              </a:rPr>
              <a:t>Medvirkning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dirty="0">
                <a:latin typeface="Calibri" panose="020F0502020204030204" pitchFamily="34" charset="0"/>
              </a:rPr>
              <a:t>Helhetlig og koordinerte tjenester uten avbrudd. </a:t>
            </a:r>
            <a:endParaRPr lang="nb-NO" dirty="0">
              <a:effectLst/>
              <a:latin typeface="Calibri" panose="020F0502020204030204" pitchFamily="34" charset="0"/>
            </a:endParaRPr>
          </a:p>
          <a:p>
            <a:pPr marL="457200" lvl="1" indent="0" rtl="0" fontAlgn="ctr">
              <a:spcBef>
                <a:spcPts val="0"/>
              </a:spcBef>
              <a:spcAft>
                <a:spcPts val="0"/>
              </a:spcAft>
              <a:buNone/>
            </a:pPr>
            <a:endParaRPr lang="nb-NO" dirty="0">
              <a:effectLst/>
              <a:latin typeface="Calibri" panose="020F0502020204030204" pitchFamily="34" charset="0"/>
            </a:endParaRPr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0BAB100-63D2-424E-B1E2-95CF9D3A8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567" y="1427204"/>
            <a:ext cx="1133475" cy="149066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5A5B1EA-60CE-4356-97CA-A8D0BCB4A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274" y="1427204"/>
            <a:ext cx="1097885" cy="1490663"/>
          </a:xfrm>
          <a:prstGeom prst="rect">
            <a:avLst/>
          </a:prstGeom>
        </p:spPr>
      </p:pic>
      <p:pic>
        <p:nvPicPr>
          <p:cNvPr id="9" name="Bilde 8" descr="Et bilde som inneholder pil&#10;&#10;Automatisk generert beskrivelse">
            <a:extLst>
              <a:ext uri="{FF2B5EF4-FFF2-40B4-BE49-F238E27FC236}">
                <a16:creationId xmlns:a16="http://schemas.microsoft.com/office/drawing/2014/main" id="{D1636007-B6D1-4DC8-8D59-5BDF009F12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555" b="-1"/>
          <a:stretch/>
        </p:blipFill>
        <p:spPr>
          <a:xfrm>
            <a:off x="8895421" y="3164015"/>
            <a:ext cx="2762652" cy="1553992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6D043300-BE77-4B9C-9118-4E5DF5B96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8437" y="5007819"/>
            <a:ext cx="1189049" cy="1458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73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0" id="{2DFBCDC0-0F82-4D06-8EA4-D9E2D46954D5}" vid="{7F65C3E5-776E-450A-AA1B-D7586D10C7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E76955B3A2C4081CFD965E8114CEC" ma:contentTypeVersion="14" ma:contentTypeDescription="Create a new document." ma:contentTypeScope="" ma:versionID="ebbff8201c4f42d19307d9aba94d6d10">
  <xsd:schema xmlns:xsd="http://www.w3.org/2001/XMLSchema" xmlns:xs="http://www.w3.org/2001/XMLSchema" xmlns:p="http://schemas.microsoft.com/office/2006/metadata/properties" xmlns:ns3="3ae808e4-1cad-41d3-b6ec-71a82538b290" xmlns:ns4="ee5f5755-6b07-48a2-81a6-e4b221b7a3c5" targetNamespace="http://schemas.microsoft.com/office/2006/metadata/properties" ma:root="true" ma:fieldsID="d8bfbb008a2e8e77c5faf056530ac225" ns3:_="" ns4:_="">
    <xsd:import namespace="3ae808e4-1cad-41d3-b6ec-71a82538b290"/>
    <xsd:import namespace="ee5f5755-6b07-48a2-81a6-e4b221b7a3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808e4-1cad-41d3-b6ec-71a82538b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f5755-6b07-48a2-81a6-e4b221b7a3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5f5755-6b07-48a2-81a6-e4b221b7a3c5">
      <UserInfo>
        <DisplayName>BTI styringsgruppe-medlemmer</DisplayName>
        <AccountId>7</AccountId>
        <AccountType/>
      </UserInfo>
      <UserInfo>
        <DisplayName>Hansen, Carl Jakob</DisplayName>
        <AccountId>31</AccountId>
        <AccountType/>
      </UserInfo>
      <UserInfo>
        <DisplayName>Fossheim, Ørjan</DisplayName>
        <AccountId>63</AccountId>
        <AccountType/>
      </UserInfo>
      <UserInfo>
        <DisplayName>Kendel, Anne</DisplayName>
        <AccountId>91</AccountId>
        <AccountType/>
      </UserInfo>
      <UserInfo>
        <DisplayName>Antonsen, Karina</DisplayName>
        <AccountId>36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6F7C6E-9ACD-476B-B9DF-8EA1A6B4A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e808e4-1cad-41d3-b6ec-71a82538b290"/>
    <ds:schemaRef ds:uri="ee5f5755-6b07-48a2-81a6-e4b221b7a3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933C37-5F18-43BD-B321-5F29F2C7AF81}">
  <ds:schemaRefs>
    <ds:schemaRef ds:uri="http://purl.org/dc/elements/1.1/"/>
    <ds:schemaRef ds:uri="http://schemas.microsoft.com/office/2006/metadata/properties"/>
    <ds:schemaRef ds:uri="3ae808e4-1cad-41d3-b6ec-71a82538b2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e5f5755-6b07-48a2-81a6-e4b221b7a3c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BE5C9F-364D-48B6-917F-D5F5E9071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868</Words>
  <Application>Microsoft Office PowerPoint</Application>
  <PresentationFormat>Widescreen</PresentationFormat>
  <Paragraphs>82</Paragraphs>
  <Slides>9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Bradley Hand ITC</vt:lpstr>
      <vt:lpstr>Calibri</vt:lpstr>
      <vt:lpstr>Courier New</vt:lpstr>
      <vt:lpstr>Office-tema</vt:lpstr>
      <vt:lpstr>BTI-samling våren 2022</vt:lpstr>
      <vt:lpstr>PowerPoint-presentasjon</vt:lpstr>
      <vt:lpstr>PowerPoint-presentasjon</vt:lpstr>
      <vt:lpstr>Kort info om  forebyggende plan</vt:lpstr>
      <vt:lpstr>Forebyggende plan fra 2022 </vt:lpstr>
      <vt:lpstr>PowerPoint-presentasjon</vt:lpstr>
      <vt:lpstr>Barns behov i sentrum</vt:lpstr>
      <vt:lpstr>Felles verdier, holdninger og barnesyn i Arendal kommune </vt:lpstr>
      <vt:lpstr>Overordnede strategier for planen</vt:lpstr>
    </vt:vector>
  </TitlesOfParts>
  <Company>IKT 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BTI 2020</dc:title>
  <dc:creator>Nærestad, Elisabeth</dc:creator>
  <cp:lastModifiedBy>Nærestad, Elisabeth</cp:lastModifiedBy>
  <cp:revision>79</cp:revision>
  <cp:lastPrinted>2021-02-05T08:06:25Z</cp:lastPrinted>
  <dcterms:created xsi:type="dcterms:W3CDTF">2020-02-09T13:01:50Z</dcterms:created>
  <dcterms:modified xsi:type="dcterms:W3CDTF">2022-04-27T12:17:06Z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0x010100F8BE76955B3A2C4081CFD965E8114CEC</vt:lpwstr>
  </property>
  <property fmtid="{D5CDD505-2E9C-101B-9397-08002B2CF9AE}" pid="3" name="Order">
    <vt:r8>66700</vt:r8>
  </property>
  <property fmtid="{D5CDD505-2E9C-101B-9397-08002B2CF9AE}" pid="4" name="ComplianceAssetId">
    <vt:lpwstr/>
  </property>
</Properties>
</file>