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9926638" cy="1435576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D8366D-0744-65CF-E078-42AEB5D38115}" v="6" dt="2023-10-03T07:24:00.8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80" d="100"/>
          <a:sy n="80" d="100"/>
        </p:scale>
        <p:origin x="49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kyttemyr, Anne Lise" userId="S::anne.lise.skyttemyr@arendal.kommune.no::4a118803-49dc-4e50-b790-3dd7f52824a6" providerId="AD" clId="Web-{E9D8366D-0744-65CF-E078-42AEB5D38115}"/>
    <pc:docChg chg="modSld">
      <pc:chgData name="Skyttemyr, Anne Lise" userId="S::anne.lise.skyttemyr@arendal.kommune.no::4a118803-49dc-4e50-b790-3dd7f52824a6" providerId="AD" clId="Web-{E9D8366D-0744-65CF-E078-42AEB5D38115}" dt="2023-10-03T07:24:00.813" v="2" actId="20577"/>
      <pc:docMkLst>
        <pc:docMk/>
      </pc:docMkLst>
      <pc:sldChg chg="modSp">
        <pc:chgData name="Skyttemyr, Anne Lise" userId="S::anne.lise.skyttemyr@arendal.kommune.no::4a118803-49dc-4e50-b790-3dd7f52824a6" providerId="AD" clId="Web-{E9D8366D-0744-65CF-E078-42AEB5D38115}" dt="2023-10-03T07:24:00.813" v="2" actId="20577"/>
        <pc:sldMkLst>
          <pc:docMk/>
          <pc:sldMk cId="3545656061" sldId="256"/>
        </pc:sldMkLst>
        <pc:spChg chg="mod">
          <ac:chgData name="Skyttemyr, Anne Lise" userId="S::anne.lise.skyttemyr@arendal.kommune.no::4a118803-49dc-4e50-b790-3dd7f52824a6" providerId="AD" clId="Web-{E9D8366D-0744-65CF-E078-42AEB5D38115}" dt="2023-10-03T07:24:00.813" v="2" actId="20577"/>
          <ac:spMkLst>
            <pc:docMk/>
            <pc:sldMk cId="3545656061" sldId="256"/>
            <ac:spMk id="8" creationId="{00000000-0000-0000-0000-000000000000}"/>
          </ac:spMkLst>
        </pc:spChg>
      </pc:sldChg>
    </pc:docChg>
  </pc:docChgLst>
  <pc:docChgLst>
    <pc:chgData name="Nærestad, Elisabeth" userId="dc875e39-e4d5-4d70-8f4d-a59da63be098" providerId="ADAL" clId="{090A9855-0120-4A22-9475-9A855E9796C6}"/>
    <pc:docChg chg="modSld">
      <pc:chgData name="Nærestad, Elisabeth" userId="dc875e39-e4d5-4d70-8f4d-a59da63be098" providerId="ADAL" clId="{090A9855-0120-4A22-9475-9A855E9796C6}" dt="2021-11-15T09:45:41.492" v="0" actId="1076"/>
      <pc:docMkLst>
        <pc:docMk/>
      </pc:docMkLst>
      <pc:sldChg chg="modSp mod">
        <pc:chgData name="Nærestad, Elisabeth" userId="dc875e39-e4d5-4d70-8f4d-a59da63be098" providerId="ADAL" clId="{090A9855-0120-4A22-9475-9A855E9796C6}" dt="2021-11-15T09:45:41.492" v="0" actId="1076"/>
        <pc:sldMkLst>
          <pc:docMk/>
          <pc:sldMk cId="3545656061" sldId="256"/>
        </pc:sldMkLst>
        <pc:spChg chg="mod">
          <ac:chgData name="Nærestad, Elisabeth" userId="dc875e39-e4d5-4d70-8f4d-a59da63be098" providerId="ADAL" clId="{090A9855-0120-4A22-9475-9A855E9796C6}" dt="2021-11-15T09:45:41.492" v="0" actId="1076"/>
          <ac:spMkLst>
            <pc:docMk/>
            <pc:sldMk cId="3545656061" sldId="256"/>
            <ac:spMk id="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CDE3-DDD9-4A51-AF20-BA3EE055E9BB}" type="datetimeFigureOut">
              <a:rPr lang="nb-NO" smtClean="0"/>
              <a:t>03.10.2023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97F16-50A4-4AD1-A382-50DF1616BA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45849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CDE3-DDD9-4A51-AF20-BA3EE055E9BB}" type="datetimeFigureOut">
              <a:rPr lang="nb-NO" smtClean="0"/>
              <a:t>03.10.2023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97F16-50A4-4AD1-A382-50DF1616BA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4324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CDE3-DDD9-4A51-AF20-BA3EE055E9BB}" type="datetimeFigureOut">
              <a:rPr lang="nb-NO" smtClean="0"/>
              <a:t>03.10.2023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97F16-50A4-4AD1-A382-50DF1616BA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6080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CDE3-DDD9-4A51-AF20-BA3EE055E9BB}" type="datetimeFigureOut">
              <a:rPr lang="nb-NO" smtClean="0"/>
              <a:t>03.10.2023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97F16-50A4-4AD1-A382-50DF1616BA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3559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CDE3-DDD9-4A51-AF20-BA3EE055E9BB}" type="datetimeFigureOut">
              <a:rPr lang="nb-NO" smtClean="0"/>
              <a:t>03.10.2023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97F16-50A4-4AD1-A382-50DF1616BA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87984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CDE3-DDD9-4A51-AF20-BA3EE055E9BB}" type="datetimeFigureOut">
              <a:rPr lang="nb-NO" smtClean="0"/>
              <a:t>03.10.2023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97F16-50A4-4AD1-A382-50DF1616BA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37544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CDE3-DDD9-4A51-AF20-BA3EE055E9BB}" type="datetimeFigureOut">
              <a:rPr lang="nb-NO" smtClean="0"/>
              <a:t>03.10.2023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97F16-50A4-4AD1-A382-50DF1616BA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24751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CDE3-DDD9-4A51-AF20-BA3EE055E9BB}" type="datetimeFigureOut">
              <a:rPr lang="nb-NO" smtClean="0"/>
              <a:t>03.10.2023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97F16-50A4-4AD1-A382-50DF1616BA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20294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CDE3-DDD9-4A51-AF20-BA3EE055E9BB}" type="datetimeFigureOut">
              <a:rPr lang="nb-NO" smtClean="0"/>
              <a:t>03.10.2023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97F16-50A4-4AD1-A382-50DF1616BA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56555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CDE3-DDD9-4A51-AF20-BA3EE055E9BB}" type="datetimeFigureOut">
              <a:rPr lang="nb-NO" smtClean="0"/>
              <a:t>03.10.2023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97F16-50A4-4AD1-A382-50DF1616BA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17373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CDE3-DDD9-4A51-AF20-BA3EE055E9BB}" type="datetimeFigureOut">
              <a:rPr lang="nb-NO" smtClean="0"/>
              <a:t>03.10.2023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97F16-50A4-4AD1-A382-50DF1616BA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771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9CDE3-DDD9-4A51-AF20-BA3EE055E9BB}" type="datetimeFigureOut">
              <a:rPr lang="nb-NO" smtClean="0"/>
              <a:t>03.10.2023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97F16-50A4-4AD1-A382-50DF1616BA5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2304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205" y="0"/>
            <a:ext cx="10526833" cy="6858000"/>
          </a:xfrm>
          <a:prstGeom prst="rect">
            <a:avLst/>
          </a:prstGeom>
        </p:spPr>
      </p:pic>
      <p:sp>
        <p:nvSpPr>
          <p:cNvPr id="5" name="TekstSylinder 4"/>
          <p:cNvSpPr txBox="1"/>
          <p:nvPr/>
        </p:nvSpPr>
        <p:spPr>
          <a:xfrm>
            <a:off x="9130937" y="940526"/>
            <a:ext cx="1881052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400" dirty="0"/>
          </a:p>
        </p:txBody>
      </p:sp>
      <p:sp>
        <p:nvSpPr>
          <p:cNvPr id="6" name="TekstSylinder 5"/>
          <p:cNvSpPr txBox="1"/>
          <p:nvPr/>
        </p:nvSpPr>
        <p:spPr>
          <a:xfrm>
            <a:off x="849086" y="1094414"/>
            <a:ext cx="1907177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400" dirty="0"/>
          </a:p>
        </p:txBody>
      </p:sp>
      <p:sp>
        <p:nvSpPr>
          <p:cNvPr id="7" name="TekstSylinder 6"/>
          <p:cNvSpPr txBox="1"/>
          <p:nvPr/>
        </p:nvSpPr>
        <p:spPr>
          <a:xfrm>
            <a:off x="849085" y="2971111"/>
            <a:ext cx="1907177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400" dirty="0"/>
          </a:p>
        </p:txBody>
      </p:sp>
      <p:sp>
        <p:nvSpPr>
          <p:cNvPr id="8" name="TekstSylinder 7"/>
          <p:cNvSpPr txBox="1"/>
          <p:nvPr/>
        </p:nvSpPr>
        <p:spPr>
          <a:xfrm>
            <a:off x="3461657" y="955914"/>
            <a:ext cx="164592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endParaRPr lang="nb-NO" sz="1200" dirty="0"/>
          </a:p>
        </p:txBody>
      </p:sp>
      <p:sp>
        <p:nvSpPr>
          <p:cNvPr id="9" name="TekstSylinder 8"/>
          <p:cNvSpPr txBox="1"/>
          <p:nvPr/>
        </p:nvSpPr>
        <p:spPr>
          <a:xfrm>
            <a:off x="3461657" y="1481062"/>
            <a:ext cx="164592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3461657" y="2019551"/>
            <a:ext cx="164592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11" name="TekstSylinder 10"/>
          <p:cNvSpPr txBox="1"/>
          <p:nvPr/>
        </p:nvSpPr>
        <p:spPr>
          <a:xfrm>
            <a:off x="3461657" y="2626257"/>
            <a:ext cx="164592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12" name="TekstSylinder 11"/>
          <p:cNvSpPr txBox="1"/>
          <p:nvPr/>
        </p:nvSpPr>
        <p:spPr>
          <a:xfrm>
            <a:off x="3461657" y="3132870"/>
            <a:ext cx="164592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13" name="TekstSylinder 12"/>
          <p:cNvSpPr txBox="1"/>
          <p:nvPr/>
        </p:nvSpPr>
        <p:spPr>
          <a:xfrm>
            <a:off x="3461657" y="3639483"/>
            <a:ext cx="164592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3461657" y="4020577"/>
            <a:ext cx="164592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15" name="TekstSylinder 14"/>
          <p:cNvSpPr txBox="1"/>
          <p:nvPr/>
        </p:nvSpPr>
        <p:spPr>
          <a:xfrm>
            <a:off x="5951967" y="957246"/>
            <a:ext cx="164592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16" name="TekstSylinder 15"/>
          <p:cNvSpPr txBox="1"/>
          <p:nvPr/>
        </p:nvSpPr>
        <p:spPr>
          <a:xfrm>
            <a:off x="5929621" y="1456756"/>
            <a:ext cx="164592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5965372" y="2010466"/>
            <a:ext cx="164592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5976258" y="2591138"/>
            <a:ext cx="164592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5965372" y="3124999"/>
            <a:ext cx="164592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5929621" y="3612549"/>
            <a:ext cx="164592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5965372" y="4034875"/>
            <a:ext cx="164592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7664805" y="971210"/>
            <a:ext cx="1303761" cy="2490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7664805" y="1457992"/>
            <a:ext cx="1303761" cy="2757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7664805" y="2016461"/>
            <a:ext cx="1303761" cy="2757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7664805" y="2569618"/>
            <a:ext cx="1303761" cy="2757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26" name="TekstSylinder 25"/>
          <p:cNvSpPr txBox="1"/>
          <p:nvPr/>
        </p:nvSpPr>
        <p:spPr>
          <a:xfrm>
            <a:off x="7664806" y="3125616"/>
            <a:ext cx="1303761" cy="2757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27" name="TekstSylinder 26"/>
          <p:cNvSpPr txBox="1"/>
          <p:nvPr/>
        </p:nvSpPr>
        <p:spPr>
          <a:xfrm>
            <a:off x="7664805" y="3597047"/>
            <a:ext cx="1303761" cy="2757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28" name="TekstSylinder 27"/>
          <p:cNvSpPr txBox="1"/>
          <p:nvPr/>
        </p:nvSpPr>
        <p:spPr>
          <a:xfrm>
            <a:off x="7664806" y="4037697"/>
            <a:ext cx="1303761" cy="2757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29" name="TekstSylinder 28"/>
          <p:cNvSpPr txBox="1"/>
          <p:nvPr/>
        </p:nvSpPr>
        <p:spPr>
          <a:xfrm>
            <a:off x="5313491" y="5317118"/>
            <a:ext cx="5698498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30" name="TekstSylinder 29"/>
          <p:cNvSpPr txBox="1"/>
          <p:nvPr/>
        </p:nvSpPr>
        <p:spPr>
          <a:xfrm>
            <a:off x="5188475" y="972073"/>
            <a:ext cx="670559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31" name="TekstSylinder 30"/>
          <p:cNvSpPr txBox="1"/>
          <p:nvPr/>
        </p:nvSpPr>
        <p:spPr>
          <a:xfrm>
            <a:off x="5188476" y="1475941"/>
            <a:ext cx="670559" cy="2470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32" name="TekstSylinder 31"/>
          <p:cNvSpPr txBox="1"/>
          <p:nvPr/>
        </p:nvSpPr>
        <p:spPr>
          <a:xfrm>
            <a:off x="5188475" y="2010466"/>
            <a:ext cx="670559" cy="2470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33" name="TekstSylinder 32"/>
          <p:cNvSpPr txBox="1"/>
          <p:nvPr/>
        </p:nvSpPr>
        <p:spPr>
          <a:xfrm>
            <a:off x="5188475" y="2598304"/>
            <a:ext cx="670559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34" name="TekstSylinder 33"/>
          <p:cNvSpPr txBox="1"/>
          <p:nvPr/>
        </p:nvSpPr>
        <p:spPr>
          <a:xfrm>
            <a:off x="5213744" y="3132829"/>
            <a:ext cx="670559" cy="2470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35" name="TekstSylinder 34"/>
          <p:cNvSpPr txBox="1"/>
          <p:nvPr/>
        </p:nvSpPr>
        <p:spPr>
          <a:xfrm>
            <a:off x="5178163" y="3616464"/>
            <a:ext cx="670559" cy="2470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36" name="TekstSylinder 35"/>
          <p:cNvSpPr txBox="1"/>
          <p:nvPr/>
        </p:nvSpPr>
        <p:spPr>
          <a:xfrm>
            <a:off x="5191225" y="4049835"/>
            <a:ext cx="670559" cy="2470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37" name="TekstSylinder 36"/>
          <p:cNvSpPr txBox="1"/>
          <p:nvPr/>
        </p:nvSpPr>
        <p:spPr>
          <a:xfrm>
            <a:off x="1699089" y="5010723"/>
            <a:ext cx="670559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38" name="TekstSylinder 37"/>
          <p:cNvSpPr txBox="1"/>
          <p:nvPr/>
        </p:nvSpPr>
        <p:spPr>
          <a:xfrm>
            <a:off x="1281077" y="5630361"/>
            <a:ext cx="670559" cy="2470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39" name="TekstSylinder 38"/>
          <p:cNvSpPr txBox="1"/>
          <p:nvPr/>
        </p:nvSpPr>
        <p:spPr>
          <a:xfrm>
            <a:off x="1699088" y="6249999"/>
            <a:ext cx="670559" cy="2470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40" name="TekstSylinder 39"/>
          <p:cNvSpPr txBox="1"/>
          <p:nvPr/>
        </p:nvSpPr>
        <p:spPr>
          <a:xfrm>
            <a:off x="2533507" y="6249999"/>
            <a:ext cx="670559" cy="2470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41" name="TekstSylinder 40"/>
          <p:cNvSpPr txBox="1"/>
          <p:nvPr/>
        </p:nvSpPr>
        <p:spPr>
          <a:xfrm>
            <a:off x="2984519" y="5623640"/>
            <a:ext cx="670559" cy="2470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42" name="TekstSylinder 41"/>
          <p:cNvSpPr txBox="1"/>
          <p:nvPr/>
        </p:nvSpPr>
        <p:spPr>
          <a:xfrm>
            <a:off x="2571779" y="5010723"/>
            <a:ext cx="670559" cy="2470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43" name="TekstSylinder 42"/>
          <p:cNvSpPr txBox="1"/>
          <p:nvPr/>
        </p:nvSpPr>
        <p:spPr>
          <a:xfrm>
            <a:off x="1655542" y="60904"/>
            <a:ext cx="164592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44" name="TekstSylinder 43"/>
          <p:cNvSpPr txBox="1"/>
          <p:nvPr/>
        </p:nvSpPr>
        <p:spPr>
          <a:xfrm>
            <a:off x="4778370" y="73558"/>
            <a:ext cx="164592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45" name="TekstSylinder 44"/>
          <p:cNvSpPr txBox="1"/>
          <p:nvPr/>
        </p:nvSpPr>
        <p:spPr>
          <a:xfrm>
            <a:off x="8353237" y="60904"/>
            <a:ext cx="3024511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1200" dirty="0"/>
          </a:p>
        </p:txBody>
      </p:sp>
      <p:sp>
        <p:nvSpPr>
          <p:cNvPr id="46" name="TekstSylinder 45"/>
          <p:cNvSpPr txBox="1"/>
          <p:nvPr/>
        </p:nvSpPr>
        <p:spPr>
          <a:xfrm>
            <a:off x="2822048" y="4019091"/>
            <a:ext cx="555961" cy="2154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nb-NO" sz="800" dirty="0"/>
          </a:p>
        </p:txBody>
      </p:sp>
      <p:sp>
        <p:nvSpPr>
          <p:cNvPr id="47" name="TekstSylinder 46"/>
          <p:cNvSpPr txBox="1"/>
          <p:nvPr/>
        </p:nvSpPr>
        <p:spPr>
          <a:xfrm>
            <a:off x="6900530" y="637953"/>
            <a:ext cx="6973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sz="1000" dirty="0">
              <a:solidFill>
                <a:schemeClr val="bg1"/>
              </a:solidFill>
            </a:endParaRPr>
          </a:p>
        </p:txBody>
      </p:sp>
      <p:sp>
        <p:nvSpPr>
          <p:cNvPr id="48" name="TekstSylinder 47"/>
          <p:cNvSpPr txBox="1"/>
          <p:nvPr/>
        </p:nvSpPr>
        <p:spPr>
          <a:xfrm>
            <a:off x="8619888" y="640978"/>
            <a:ext cx="4284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656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3cc328f-d560-436c-837d-c65bc77cfa42">
      <UserInfo>
        <DisplayName>Læknes, Inger Katrine</DisplayName>
        <AccountId>111</AccountId>
        <AccountType/>
      </UserInfo>
      <UserInfo>
        <DisplayName>Berg-Finsrud, Lisbeth</DisplayName>
        <AccountId>66</AccountId>
        <AccountType/>
      </UserInfo>
      <UserInfo>
        <DisplayName>Smeland, Tonje</DisplayName>
        <AccountId>105</AccountId>
        <AccountType/>
      </UserInfo>
      <UserInfo>
        <DisplayName>Skyttemyr, Anne Lise</DisplayName>
        <AccountId>61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A7B4F022CF7240BB722718234E4A6B" ma:contentTypeVersion="7" ma:contentTypeDescription="Create a new document." ma:contentTypeScope="" ma:versionID="8286aab400cf5e8e603608671134ea95">
  <xsd:schema xmlns:xsd="http://www.w3.org/2001/XMLSchema" xmlns:xs="http://www.w3.org/2001/XMLSchema" xmlns:p="http://schemas.microsoft.com/office/2006/metadata/properties" xmlns:ns2="ee0a4bee-f785-4b49-9dc3-9b412e1594fd" xmlns:ns3="f3cc328f-d560-436c-837d-c65bc77cfa42" targetNamespace="http://schemas.microsoft.com/office/2006/metadata/properties" ma:root="true" ma:fieldsID="51cf10b9c877566656dc0fbaa0705d34" ns2:_="" ns3:_="">
    <xsd:import namespace="ee0a4bee-f785-4b49-9dc3-9b412e1594fd"/>
    <xsd:import namespace="f3cc328f-d560-436c-837d-c65bc77cfa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0a4bee-f785-4b49-9dc3-9b412e1594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cc328f-d560-436c-837d-c65bc77cfa4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2BD327D-433A-46D2-97E5-DDA00FC0C97E}">
  <ds:schemaRefs>
    <ds:schemaRef ds:uri="http://schemas.microsoft.com/office/2006/documentManagement/types"/>
    <ds:schemaRef ds:uri="f3cc328f-d560-436c-837d-c65bc77cfa42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purl.org/dc/elements/1.1/"/>
    <ds:schemaRef ds:uri="http://www.w3.org/XML/1998/namespace"/>
    <ds:schemaRef ds:uri="http://purl.org/dc/dcmitype/"/>
    <ds:schemaRef ds:uri="ee0a4bee-f785-4b49-9dc3-9b412e1594f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B467EF0-F494-4B03-A144-446140F981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0a4bee-f785-4b49-9dc3-9b412e1594fd"/>
    <ds:schemaRef ds:uri="f3cc328f-d560-436c-837d-c65bc77cfa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010B9A-6A7A-4D16-BA0F-F6A7520C041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Office-tema</vt:lpstr>
      <vt:lpstr>PowerPoint Presentation</vt:lpstr>
    </vt:vector>
  </TitlesOfParts>
  <Company>IKT Agder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Nærestad, Elisabeth</dc:creator>
  <cp:lastModifiedBy>Nærestad, Elisabeth</cp:lastModifiedBy>
  <cp:revision>7</cp:revision>
  <dcterms:created xsi:type="dcterms:W3CDTF">2021-03-09T19:45:48Z</dcterms:created>
  <dcterms:modified xsi:type="dcterms:W3CDTF">2023-10-03T07:24:05Z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0x0101006CA7B4F022CF7240BB722718234E4A6B</vt:lpwstr>
  </property>
</Properties>
</file>