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92" r:id="rId6"/>
    <p:sldId id="296" r:id="rId7"/>
    <p:sldId id="297" r:id="rId8"/>
    <p:sldId id="300" r:id="rId9"/>
    <p:sldId id="298" r:id="rId10"/>
    <p:sldId id="299" r:id="rId11"/>
    <p:sldId id="301" r:id="rId12"/>
    <p:sldId id="293" r:id="rId13"/>
    <p:sldId id="268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A618"/>
    <a:srgbClr val="336600"/>
    <a:srgbClr val="808000"/>
    <a:srgbClr val="F4CD80"/>
    <a:srgbClr val="B9EF8D"/>
    <a:srgbClr val="E8645A"/>
    <a:srgbClr val="65BD1D"/>
    <a:srgbClr val="27490B"/>
    <a:srgbClr val="1A3107"/>
    <a:srgbClr val="00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emastil 2 – utheving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emastil 2 – utheving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emastil 2 – uthevin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emastil 2 – uthevin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emastil 2 – utheving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9631B5-78F2-41C9-869B-9F39066F8104}" styleName="Middels stil 3 – uthevin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iddels stil 3 – uthevin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iddels stil 4 – uthev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iddels stil 4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iddels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ys stil 3 – uthevi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ys stil 3 – uthevin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DA37D80-6434-44D0-A028-1B22A696006F}" styleName="Lys stil 3 – uthevin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ys stil 3 – uthevin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emastil 1 – uthevin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emastil 1 – uthevin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57330" autoAdjust="0"/>
  </p:normalViewPr>
  <p:slideViewPr>
    <p:cSldViewPr snapToGrid="0" showGuides="1">
      <p:cViewPr varScale="1">
        <p:scale>
          <a:sx n="43" d="100"/>
          <a:sy n="43" d="100"/>
        </p:scale>
        <p:origin x="160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7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976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8E1605-98CC-46FF-BB75-D1FA71138E94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b-NO"/>
        </a:p>
      </dgm:t>
    </dgm:pt>
    <dgm:pt modelId="{75AA5165-64FF-465D-9E14-2B5BFD28E06B}">
      <dgm:prSet phldrT="[Tekst]"/>
      <dgm:spPr/>
      <dgm:t>
        <a:bodyPr/>
        <a:lstStyle/>
        <a:p>
          <a:r>
            <a:rPr lang="nb-NO" dirty="0" smtClean="0"/>
            <a:t>Familietjenesten</a:t>
          </a:r>
          <a:endParaRPr lang="nb-NO" dirty="0"/>
        </a:p>
      </dgm:t>
    </dgm:pt>
    <dgm:pt modelId="{AACFA411-813E-4338-89B9-D3AC4D33AC42}" type="parTrans" cxnId="{1BAA2367-2530-4013-8BD6-ED3A54967A7C}">
      <dgm:prSet/>
      <dgm:spPr/>
      <dgm:t>
        <a:bodyPr/>
        <a:lstStyle/>
        <a:p>
          <a:endParaRPr lang="nb-NO"/>
        </a:p>
      </dgm:t>
    </dgm:pt>
    <dgm:pt modelId="{06FB0E39-5AA1-4253-B3B2-8D564195E982}" type="sibTrans" cxnId="{1BAA2367-2530-4013-8BD6-ED3A54967A7C}">
      <dgm:prSet/>
      <dgm:spPr/>
      <dgm:t>
        <a:bodyPr/>
        <a:lstStyle/>
        <a:p>
          <a:endParaRPr lang="nb-NO"/>
        </a:p>
      </dgm:t>
    </dgm:pt>
    <dgm:pt modelId="{4A0536F9-DFA2-41E3-8517-1E7CF8675D21}">
      <dgm:prSet phldrT="[Tekst]"/>
      <dgm:spPr/>
      <dgm:t>
        <a:bodyPr/>
        <a:lstStyle/>
        <a:p>
          <a:r>
            <a:rPr lang="nb-NO" dirty="0" smtClean="0"/>
            <a:t>Innsatsteam Psykisk helse</a:t>
          </a:r>
          <a:endParaRPr lang="nb-NO" dirty="0"/>
        </a:p>
      </dgm:t>
    </dgm:pt>
    <dgm:pt modelId="{05C46294-665E-4D04-B9BB-6BD45D520F6F}" type="parTrans" cxnId="{0F3DB87B-11F6-47DB-AB75-9CB45F029464}">
      <dgm:prSet/>
      <dgm:spPr/>
      <dgm:t>
        <a:bodyPr/>
        <a:lstStyle/>
        <a:p>
          <a:endParaRPr lang="nb-NO"/>
        </a:p>
      </dgm:t>
    </dgm:pt>
    <dgm:pt modelId="{57096686-01FB-4D28-B279-BAF3DA34959D}" type="sibTrans" cxnId="{0F3DB87B-11F6-47DB-AB75-9CB45F029464}">
      <dgm:prSet/>
      <dgm:spPr/>
      <dgm:t>
        <a:bodyPr/>
        <a:lstStyle/>
        <a:p>
          <a:endParaRPr lang="nb-NO"/>
        </a:p>
      </dgm:t>
    </dgm:pt>
    <dgm:pt modelId="{4276D026-A286-4FE9-BB8F-E794FD633309}">
      <dgm:prSet phldrT="[Tekst]"/>
      <dgm:spPr/>
      <dgm:t>
        <a:bodyPr/>
        <a:lstStyle/>
        <a:p>
          <a:r>
            <a:rPr lang="nb-NO" dirty="0" smtClean="0"/>
            <a:t>Psykisk helse - voksne</a:t>
          </a:r>
          <a:endParaRPr lang="nb-NO" dirty="0"/>
        </a:p>
      </dgm:t>
    </dgm:pt>
    <dgm:pt modelId="{01471848-821E-4680-9143-B18B9ECC0AB8}" type="parTrans" cxnId="{064C8EB0-F1AE-4367-8C86-346C9FAD09B0}">
      <dgm:prSet/>
      <dgm:spPr/>
      <dgm:t>
        <a:bodyPr/>
        <a:lstStyle/>
        <a:p>
          <a:endParaRPr lang="nb-NO"/>
        </a:p>
      </dgm:t>
    </dgm:pt>
    <dgm:pt modelId="{0EB618D3-70F4-4240-B0B5-08C53EBDBDF3}" type="sibTrans" cxnId="{064C8EB0-F1AE-4367-8C86-346C9FAD09B0}">
      <dgm:prSet/>
      <dgm:spPr/>
      <dgm:t>
        <a:bodyPr/>
        <a:lstStyle/>
        <a:p>
          <a:endParaRPr lang="nb-NO"/>
        </a:p>
      </dgm:t>
    </dgm:pt>
    <dgm:pt modelId="{0F19B6E1-9DE0-4A91-8D38-113A1087E1D4}" type="pres">
      <dgm:prSet presAssocID="{BE8E1605-98CC-46FF-BB75-D1FA71138E9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2B37AA62-66B8-4170-BD79-4952F0451524}" type="pres">
      <dgm:prSet presAssocID="{75AA5165-64FF-465D-9E14-2B5BFD28E06B}" presName="parentLin" presStyleCnt="0"/>
      <dgm:spPr/>
    </dgm:pt>
    <dgm:pt modelId="{858614A1-A23B-45D9-8A1F-F5C02880BCA4}" type="pres">
      <dgm:prSet presAssocID="{75AA5165-64FF-465D-9E14-2B5BFD28E06B}" presName="parentLeftMargin" presStyleLbl="node1" presStyleIdx="0" presStyleCnt="3"/>
      <dgm:spPr/>
      <dgm:t>
        <a:bodyPr/>
        <a:lstStyle/>
        <a:p>
          <a:endParaRPr lang="nb-NO"/>
        </a:p>
      </dgm:t>
    </dgm:pt>
    <dgm:pt modelId="{7E46926E-FB2D-4A6E-9A4D-935C3FCC0481}" type="pres">
      <dgm:prSet presAssocID="{75AA5165-64FF-465D-9E14-2B5BFD28E06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C96200C-622D-4A22-99BF-9B3A2B9040F2}" type="pres">
      <dgm:prSet presAssocID="{75AA5165-64FF-465D-9E14-2B5BFD28E06B}" presName="negativeSpace" presStyleCnt="0"/>
      <dgm:spPr/>
    </dgm:pt>
    <dgm:pt modelId="{2ED78119-0125-4CDF-9B27-92BF2F871F57}" type="pres">
      <dgm:prSet presAssocID="{75AA5165-64FF-465D-9E14-2B5BFD28E06B}" presName="childText" presStyleLbl="conFgAcc1" presStyleIdx="0" presStyleCnt="3">
        <dgm:presLayoutVars>
          <dgm:bulletEnabled val="1"/>
        </dgm:presLayoutVars>
      </dgm:prSet>
      <dgm:spPr/>
    </dgm:pt>
    <dgm:pt modelId="{BC42653B-8B6C-412B-A50C-2C540D5ECE44}" type="pres">
      <dgm:prSet presAssocID="{06FB0E39-5AA1-4253-B3B2-8D564195E982}" presName="spaceBetweenRectangles" presStyleCnt="0"/>
      <dgm:spPr/>
    </dgm:pt>
    <dgm:pt modelId="{862D1997-B539-4623-A149-69BFDDECB2BE}" type="pres">
      <dgm:prSet presAssocID="{4A0536F9-DFA2-41E3-8517-1E7CF8675D21}" presName="parentLin" presStyleCnt="0"/>
      <dgm:spPr/>
    </dgm:pt>
    <dgm:pt modelId="{E68EE2E1-9A1D-4656-B6DD-DE0D76BC8A2A}" type="pres">
      <dgm:prSet presAssocID="{4A0536F9-DFA2-41E3-8517-1E7CF8675D21}" presName="parentLeftMargin" presStyleLbl="node1" presStyleIdx="0" presStyleCnt="3"/>
      <dgm:spPr/>
      <dgm:t>
        <a:bodyPr/>
        <a:lstStyle/>
        <a:p>
          <a:endParaRPr lang="nb-NO"/>
        </a:p>
      </dgm:t>
    </dgm:pt>
    <dgm:pt modelId="{9255094B-09AF-4640-873E-0F560B9C6CBA}" type="pres">
      <dgm:prSet presAssocID="{4A0536F9-DFA2-41E3-8517-1E7CF8675D2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E7B0841-78A3-44F9-89B5-0AFB7C4410C9}" type="pres">
      <dgm:prSet presAssocID="{4A0536F9-DFA2-41E3-8517-1E7CF8675D21}" presName="negativeSpace" presStyleCnt="0"/>
      <dgm:spPr/>
    </dgm:pt>
    <dgm:pt modelId="{355FF6E6-1A23-490D-8037-C17C5DDBFBE1}" type="pres">
      <dgm:prSet presAssocID="{4A0536F9-DFA2-41E3-8517-1E7CF8675D21}" presName="childText" presStyleLbl="conFgAcc1" presStyleIdx="1" presStyleCnt="3">
        <dgm:presLayoutVars>
          <dgm:bulletEnabled val="1"/>
        </dgm:presLayoutVars>
      </dgm:prSet>
      <dgm:spPr/>
    </dgm:pt>
    <dgm:pt modelId="{8C8481F6-F5C5-446F-987E-FDBBF3E87EE7}" type="pres">
      <dgm:prSet presAssocID="{57096686-01FB-4D28-B279-BAF3DA34959D}" presName="spaceBetweenRectangles" presStyleCnt="0"/>
      <dgm:spPr/>
    </dgm:pt>
    <dgm:pt modelId="{C2FA431B-6DC1-4BFE-84A0-C69C13865D51}" type="pres">
      <dgm:prSet presAssocID="{4276D026-A286-4FE9-BB8F-E794FD633309}" presName="parentLin" presStyleCnt="0"/>
      <dgm:spPr/>
    </dgm:pt>
    <dgm:pt modelId="{962AACF5-7C14-48D7-9E2E-09772D78393F}" type="pres">
      <dgm:prSet presAssocID="{4276D026-A286-4FE9-BB8F-E794FD633309}" presName="parentLeftMargin" presStyleLbl="node1" presStyleIdx="1" presStyleCnt="3"/>
      <dgm:spPr/>
      <dgm:t>
        <a:bodyPr/>
        <a:lstStyle/>
        <a:p>
          <a:endParaRPr lang="nb-NO"/>
        </a:p>
      </dgm:t>
    </dgm:pt>
    <dgm:pt modelId="{F7267C7C-FB5C-4F2D-9134-419759C19B2F}" type="pres">
      <dgm:prSet presAssocID="{4276D026-A286-4FE9-BB8F-E794FD63330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D460EFB-B59A-4FFB-BDED-E1C0DEBD5C1E}" type="pres">
      <dgm:prSet presAssocID="{4276D026-A286-4FE9-BB8F-E794FD633309}" presName="negativeSpace" presStyleCnt="0"/>
      <dgm:spPr/>
    </dgm:pt>
    <dgm:pt modelId="{48956648-A5AC-4E7D-8BD0-26D6500F09D8}" type="pres">
      <dgm:prSet presAssocID="{4276D026-A286-4FE9-BB8F-E794FD63330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2FC7D17-E132-4A88-854B-3392212042F1}" type="presOf" srcId="{4A0536F9-DFA2-41E3-8517-1E7CF8675D21}" destId="{9255094B-09AF-4640-873E-0F560B9C6CBA}" srcOrd="1" destOrd="0" presId="urn:microsoft.com/office/officeart/2005/8/layout/list1"/>
    <dgm:cxn modelId="{0F3DB87B-11F6-47DB-AB75-9CB45F029464}" srcId="{BE8E1605-98CC-46FF-BB75-D1FA71138E94}" destId="{4A0536F9-DFA2-41E3-8517-1E7CF8675D21}" srcOrd="1" destOrd="0" parTransId="{05C46294-665E-4D04-B9BB-6BD45D520F6F}" sibTransId="{57096686-01FB-4D28-B279-BAF3DA34959D}"/>
    <dgm:cxn modelId="{B54A4FF5-7F51-4831-AE1E-6E26777F6205}" type="presOf" srcId="{BE8E1605-98CC-46FF-BB75-D1FA71138E94}" destId="{0F19B6E1-9DE0-4A91-8D38-113A1087E1D4}" srcOrd="0" destOrd="0" presId="urn:microsoft.com/office/officeart/2005/8/layout/list1"/>
    <dgm:cxn modelId="{7A2FB62E-61D6-42E8-BDDE-AA38787FFE35}" type="presOf" srcId="{75AA5165-64FF-465D-9E14-2B5BFD28E06B}" destId="{7E46926E-FB2D-4A6E-9A4D-935C3FCC0481}" srcOrd="1" destOrd="0" presId="urn:microsoft.com/office/officeart/2005/8/layout/list1"/>
    <dgm:cxn modelId="{4199F84A-2BAD-44C4-AA37-45B0EF13A2A5}" type="presOf" srcId="{4276D026-A286-4FE9-BB8F-E794FD633309}" destId="{962AACF5-7C14-48D7-9E2E-09772D78393F}" srcOrd="0" destOrd="0" presId="urn:microsoft.com/office/officeart/2005/8/layout/list1"/>
    <dgm:cxn modelId="{064C8EB0-F1AE-4367-8C86-346C9FAD09B0}" srcId="{BE8E1605-98CC-46FF-BB75-D1FA71138E94}" destId="{4276D026-A286-4FE9-BB8F-E794FD633309}" srcOrd="2" destOrd="0" parTransId="{01471848-821E-4680-9143-B18B9ECC0AB8}" sibTransId="{0EB618D3-70F4-4240-B0B5-08C53EBDBDF3}"/>
    <dgm:cxn modelId="{7D31F08F-AE01-45B3-A70C-AD6555401E08}" type="presOf" srcId="{4A0536F9-DFA2-41E3-8517-1E7CF8675D21}" destId="{E68EE2E1-9A1D-4656-B6DD-DE0D76BC8A2A}" srcOrd="0" destOrd="0" presId="urn:microsoft.com/office/officeart/2005/8/layout/list1"/>
    <dgm:cxn modelId="{1BAA2367-2530-4013-8BD6-ED3A54967A7C}" srcId="{BE8E1605-98CC-46FF-BB75-D1FA71138E94}" destId="{75AA5165-64FF-465D-9E14-2B5BFD28E06B}" srcOrd="0" destOrd="0" parTransId="{AACFA411-813E-4338-89B9-D3AC4D33AC42}" sibTransId="{06FB0E39-5AA1-4253-B3B2-8D564195E982}"/>
    <dgm:cxn modelId="{E44207B5-FC03-4B13-B07D-71D5D799BE92}" type="presOf" srcId="{75AA5165-64FF-465D-9E14-2B5BFD28E06B}" destId="{858614A1-A23B-45D9-8A1F-F5C02880BCA4}" srcOrd="0" destOrd="0" presId="urn:microsoft.com/office/officeart/2005/8/layout/list1"/>
    <dgm:cxn modelId="{2AEA5A7A-38EC-457D-82FB-A7E4B29612C8}" type="presOf" srcId="{4276D026-A286-4FE9-BB8F-E794FD633309}" destId="{F7267C7C-FB5C-4F2D-9134-419759C19B2F}" srcOrd="1" destOrd="0" presId="urn:microsoft.com/office/officeart/2005/8/layout/list1"/>
    <dgm:cxn modelId="{56D132D3-7038-47E0-BA90-9209D5B1D3C4}" type="presParOf" srcId="{0F19B6E1-9DE0-4A91-8D38-113A1087E1D4}" destId="{2B37AA62-66B8-4170-BD79-4952F0451524}" srcOrd="0" destOrd="0" presId="urn:microsoft.com/office/officeart/2005/8/layout/list1"/>
    <dgm:cxn modelId="{4D3DC6EB-BB60-40D5-9142-1985D1B3C17C}" type="presParOf" srcId="{2B37AA62-66B8-4170-BD79-4952F0451524}" destId="{858614A1-A23B-45D9-8A1F-F5C02880BCA4}" srcOrd="0" destOrd="0" presId="urn:microsoft.com/office/officeart/2005/8/layout/list1"/>
    <dgm:cxn modelId="{A43B204E-25EB-4DCF-BC4E-5B11FAEDD461}" type="presParOf" srcId="{2B37AA62-66B8-4170-BD79-4952F0451524}" destId="{7E46926E-FB2D-4A6E-9A4D-935C3FCC0481}" srcOrd="1" destOrd="0" presId="urn:microsoft.com/office/officeart/2005/8/layout/list1"/>
    <dgm:cxn modelId="{D61CF2D0-617E-4237-9013-BAF3BE196748}" type="presParOf" srcId="{0F19B6E1-9DE0-4A91-8D38-113A1087E1D4}" destId="{5C96200C-622D-4A22-99BF-9B3A2B9040F2}" srcOrd="1" destOrd="0" presId="urn:microsoft.com/office/officeart/2005/8/layout/list1"/>
    <dgm:cxn modelId="{E6C9DC54-D960-41D9-9620-5FA55B781FAD}" type="presParOf" srcId="{0F19B6E1-9DE0-4A91-8D38-113A1087E1D4}" destId="{2ED78119-0125-4CDF-9B27-92BF2F871F57}" srcOrd="2" destOrd="0" presId="urn:microsoft.com/office/officeart/2005/8/layout/list1"/>
    <dgm:cxn modelId="{0D3F0206-BBDA-428F-AF8B-A80639C7934A}" type="presParOf" srcId="{0F19B6E1-9DE0-4A91-8D38-113A1087E1D4}" destId="{BC42653B-8B6C-412B-A50C-2C540D5ECE44}" srcOrd="3" destOrd="0" presId="urn:microsoft.com/office/officeart/2005/8/layout/list1"/>
    <dgm:cxn modelId="{54F57406-11DE-4529-8607-793AD06FD84D}" type="presParOf" srcId="{0F19B6E1-9DE0-4A91-8D38-113A1087E1D4}" destId="{862D1997-B539-4623-A149-69BFDDECB2BE}" srcOrd="4" destOrd="0" presId="urn:microsoft.com/office/officeart/2005/8/layout/list1"/>
    <dgm:cxn modelId="{67E48862-958B-43FC-81B4-A1537B3A5020}" type="presParOf" srcId="{862D1997-B539-4623-A149-69BFDDECB2BE}" destId="{E68EE2E1-9A1D-4656-B6DD-DE0D76BC8A2A}" srcOrd="0" destOrd="0" presId="urn:microsoft.com/office/officeart/2005/8/layout/list1"/>
    <dgm:cxn modelId="{9DCA1AC4-0ADE-4F21-A292-81988C76DB3E}" type="presParOf" srcId="{862D1997-B539-4623-A149-69BFDDECB2BE}" destId="{9255094B-09AF-4640-873E-0F560B9C6CBA}" srcOrd="1" destOrd="0" presId="urn:microsoft.com/office/officeart/2005/8/layout/list1"/>
    <dgm:cxn modelId="{871F4260-8B3A-4088-8B4A-C5CB1BD85882}" type="presParOf" srcId="{0F19B6E1-9DE0-4A91-8D38-113A1087E1D4}" destId="{1E7B0841-78A3-44F9-89B5-0AFB7C4410C9}" srcOrd="5" destOrd="0" presId="urn:microsoft.com/office/officeart/2005/8/layout/list1"/>
    <dgm:cxn modelId="{178F845D-5098-43A9-9EBD-53F14006B6E8}" type="presParOf" srcId="{0F19B6E1-9DE0-4A91-8D38-113A1087E1D4}" destId="{355FF6E6-1A23-490D-8037-C17C5DDBFBE1}" srcOrd="6" destOrd="0" presId="urn:microsoft.com/office/officeart/2005/8/layout/list1"/>
    <dgm:cxn modelId="{CEEBF063-3CAD-4ECF-9D8D-5632FF41CE74}" type="presParOf" srcId="{0F19B6E1-9DE0-4A91-8D38-113A1087E1D4}" destId="{8C8481F6-F5C5-446F-987E-FDBBF3E87EE7}" srcOrd="7" destOrd="0" presId="urn:microsoft.com/office/officeart/2005/8/layout/list1"/>
    <dgm:cxn modelId="{E41C7D7B-4970-4D7A-B501-15BA9D858D57}" type="presParOf" srcId="{0F19B6E1-9DE0-4A91-8D38-113A1087E1D4}" destId="{C2FA431B-6DC1-4BFE-84A0-C69C13865D51}" srcOrd="8" destOrd="0" presId="urn:microsoft.com/office/officeart/2005/8/layout/list1"/>
    <dgm:cxn modelId="{CF7B06DF-3666-48B8-8B01-EE26A52BF6E7}" type="presParOf" srcId="{C2FA431B-6DC1-4BFE-84A0-C69C13865D51}" destId="{962AACF5-7C14-48D7-9E2E-09772D78393F}" srcOrd="0" destOrd="0" presId="urn:microsoft.com/office/officeart/2005/8/layout/list1"/>
    <dgm:cxn modelId="{338285BD-913D-4BBA-8BA5-02BD57D838C5}" type="presParOf" srcId="{C2FA431B-6DC1-4BFE-84A0-C69C13865D51}" destId="{F7267C7C-FB5C-4F2D-9134-419759C19B2F}" srcOrd="1" destOrd="0" presId="urn:microsoft.com/office/officeart/2005/8/layout/list1"/>
    <dgm:cxn modelId="{780E3760-7AA1-4B0F-8E23-BE7596CCF188}" type="presParOf" srcId="{0F19B6E1-9DE0-4A91-8D38-113A1087E1D4}" destId="{FD460EFB-B59A-4FFB-BDED-E1C0DEBD5C1E}" srcOrd="9" destOrd="0" presId="urn:microsoft.com/office/officeart/2005/8/layout/list1"/>
    <dgm:cxn modelId="{E801F570-0F0C-401E-A85B-888BB56268ED}" type="presParOf" srcId="{0F19B6E1-9DE0-4A91-8D38-113A1087E1D4}" destId="{48956648-A5AC-4E7D-8BD0-26D6500F09D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22784B-4C33-41AE-8541-3BE7A01708C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6FEB543-B46D-4476-A992-CD1E1756D44E}">
      <dgm:prSet phldrT="[Tekst]"/>
      <dgm:spPr>
        <a:solidFill>
          <a:srgbClr val="58A618"/>
        </a:solidFill>
      </dgm:spPr>
      <dgm:t>
        <a:bodyPr/>
        <a:lstStyle/>
        <a:p>
          <a:r>
            <a:rPr lang="nb-NO" dirty="0" smtClean="0"/>
            <a:t>Individuell oppfølging</a:t>
          </a:r>
          <a:endParaRPr lang="nb-NO" dirty="0"/>
        </a:p>
      </dgm:t>
    </dgm:pt>
    <dgm:pt modelId="{AAD953EC-3AE7-480C-9E10-65EA3423CF49}" type="parTrans" cxnId="{C8DA5665-9FB4-4363-8F4E-1994E4B1007B}">
      <dgm:prSet/>
      <dgm:spPr/>
      <dgm:t>
        <a:bodyPr/>
        <a:lstStyle/>
        <a:p>
          <a:endParaRPr lang="nb-NO"/>
        </a:p>
      </dgm:t>
    </dgm:pt>
    <dgm:pt modelId="{7C46FA14-7E90-4D0F-B2D2-C8049B6B89C1}" type="sibTrans" cxnId="{C8DA5665-9FB4-4363-8F4E-1994E4B1007B}">
      <dgm:prSet/>
      <dgm:spPr/>
      <dgm:t>
        <a:bodyPr/>
        <a:lstStyle/>
        <a:p>
          <a:endParaRPr lang="nb-NO"/>
        </a:p>
      </dgm:t>
    </dgm:pt>
    <dgm:pt modelId="{E7E0748C-6C4A-49E3-A599-39637931E1EE}">
      <dgm:prSet phldrT="[Tekst]"/>
      <dgm:spPr>
        <a:solidFill>
          <a:srgbClr val="58A618"/>
        </a:solidFill>
      </dgm:spPr>
      <dgm:t>
        <a:bodyPr/>
        <a:lstStyle/>
        <a:p>
          <a:r>
            <a:rPr lang="nb-NO" dirty="0" smtClean="0"/>
            <a:t>Grupper og kurs</a:t>
          </a:r>
          <a:endParaRPr lang="nb-NO" dirty="0"/>
        </a:p>
      </dgm:t>
    </dgm:pt>
    <dgm:pt modelId="{803ACA23-562B-4A9C-9F06-38E7D18AC5C8}" type="parTrans" cxnId="{24B1B8B1-A64E-41A7-9708-6F391602C707}">
      <dgm:prSet/>
      <dgm:spPr/>
      <dgm:t>
        <a:bodyPr/>
        <a:lstStyle/>
        <a:p>
          <a:endParaRPr lang="nb-NO"/>
        </a:p>
      </dgm:t>
    </dgm:pt>
    <dgm:pt modelId="{BE8FDBB3-2DCF-4C4C-B9D2-788492B2CCC4}" type="sibTrans" cxnId="{24B1B8B1-A64E-41A7-9708-6F391602C707}">
      <dgm:prSet/>
      <dgm:spPr/>
      <dgm:t>
        <a:bodyPr/>
        <a:lstStyle/>
        <a:p>
          <a:endParaRPr lang="nb-NO"/>
        </a:p>
      </dgm:t>
    </dgm:pt>
    <dgm:pt modelId="{27E18484-B24C-444E-BC08-FCFF2AF3F806}">
      <dgm:prSet phldrT="[Tekst]"/>
      <dgm:spPr>
        <a:solidFill>
          <a:srgbClr val="58A618"/>
        </a:solidFill>
      </dgm:spPr>
      <dgm:t>
        <a:bodyPr/>
        <a:lstStyle/>
        <a:p>
          <a:r>
            <a:rPr lang="nb-NO" dirty="0" smtClean="0"/>
            <a:t>Tilstedeværelse på skolene</a:t>
          </a:r>
          <a:endParaRPr lang="nb-NO" dirty="0"/>
        </a:p>
      </dgm:t>
    </dgm:pt>
    <dgm:pt modelId="{96AA9AF7-3E2F-4652-AA56-1A15A572ACFE}" type="parTrans" cxnId="{10AAA8B7-17B5-4357-87EB-4E1B2D8B56A3}">
      <dgm:prSet/>
      <dgm:spPr/>
      <dgm:t>
        <a:bodyPr/>
        <a:lstStyle/>
        <a:p>
          <a:endParaRPr lang="nb-NO"/>
        </a:p>
      </dgm:t>
    </dgm:pt>
    <dgm:pt modelId="{BEA8D813-FADD-4F9B-BBC6-68E6B61ECD8F}" type="sibTrans" cxnId="{10AAA8B7-17B5-4357-87EB-4E1B2D8B56A3}">
      <dgm:prSet/>
      <dgm:spPr/>
      <dgm:t>
        <a:bodyPr/>
        <a:lstStyle/>
        <a:p>
          <a:endParaRPr lang="nb-NO"/>
        </a:p>
      </dgm:t>
    </dgm:pt>
    <dgm:pt modelId="{19A2864D-9808-4743-A979-4D81C3CAAB6A}">
      <dgm:prSet phldrT="[Tekst]"/>
      <dgm:spPr>
        <a:solidFill>
          <a:srgbClr val="58A618"/>
        </a:solidFill>
      </dgm:spPr>
      <dgm:t>
        <a:bodyPr/>
        <a:lstStyle/>
        <a:p>
          <a:r>
            <a:rPr lang="nb-NO" dirty="0" smtClean="0"/>
            <a:t>Rusforebygging</a:t>
          </a:r>
          <a:endParaRPr lang="nb-NO" dirty="0"/>
        </a:p>
      </dgm:t>
    </dgm:pt>
    <dgm:pt modelId="{06A018EE-55CA-4BD1-ABD5-1FDF43406E2C}" type="parTrans" cxnId="{90C88D4B-B258-4610-B093-06142278F298}">
      <dgm:prSet/>
      <dgm:spPr/>
      <dgm:t>
        <a:bodyPr/>
        <a:lstStyle/>
        <a:p>
          <a:endParaRPr lang="nb-NO"/>
        </a:p>
      </dgm:t>
    </dgm:pt>
    <dgm:pt modelId="{26214EED-3F8C-446C-9771-67A759155A0B}" type="sibTrans" cxnId="{90C88D4B-B258-4610-B093-06142278F298}">
      <dgm:prSet/>
      <dgm:spPr/>
      <dgm:t>
        <a:bodyPr/>
        <a:lstStyle/>
        <a:p>
          <a:endParaRPr lang="nb-NO"/>
        </a:p>
      </dgm:t>
    </dgm:pt>
    <dgm:pt modelId="{0D7CBAA5-107A-4719-9261-51BB935ED1EC}">
      <dgm:prSet phldrT="[Tekst]"/>
      <dgm:spPr>
        <a:solidFill>
          <a:srgbClr val="58A618"/>
        </a:solidFill>
      </dgm:spPr>
      <dgm:t>
        <a:bodyPr/>
        <a:lstStyle/>
        <a:p>
          <a:r>
            <a:rPr lang="nb-NO" dirty="0" err="1" smtClean="0"/>
            <a:t>Skolelos</a:t>
          </a:r>
          <a:endParaRPr lang="nb-NO" dirty="0"/>
        </a:p>
      </dgm:t>
    </dgm:pt>
    <dgm:pt modelId="{3189F90A-D327-411B-9099-A455D06D590C}" type="parTrans" cxnId="{17B9E312-D82E-4AD9-8AC4-41A455F637B6}">
      <dgm:prSet/>
      <dgm:spPr/>
      <dgm:t>
        <a:bodyPr/>
        <a:lstStyle/>
        <a:p>
          <a:endParaRPr lang="nb-NO"/>
        </a:p>
      </dgm:t>
    </dgm:pt>
    <dgm:pt modelId="{AB0396F8-6073-4676-B92C-A30251A71592}" type="sibTrans" cxnId="{17B9E312-D82E-4AD9-8AC4-41A455F637B6}">
      <dgm:prSet/>
      <dgm:spPr/>
      <dgm:t>
        <a:bodyPr/>
        <a:lstStyle/>
        <a:p>
          <a:endParaRPr lang="nb-NO"/>
        </a:p>
      </dgm:t>
    </dgm:pt>
    <dgm:pt modelId="{A99483E3-C55E-4CB6-98B0-88CAD503E477}" type="pres">
      <dgm:prSet presAssocID="{F622784B-4C33-41AE-8541-3BE7A01708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2057EEC6-0660-4BA1-A5E9-54D7F70D1317}" type="pres">
      <dgm:prSet presAssocID="{06FEB543-B46D-4476-A992-CD1E1756D44E}" presName="parentLin" presStyleCnt="0"/>
      <dgm:spPr/>
    </dgm:pt>
    <dgm:pt modelId="{49B3FC2A-6C28-447B-981E-8D6AE971644A}" type="pres">
      <dgm:prSet presAssocID="{06FEB543-B46D-4476-A992-CD1E1756D44E}" presName="parentLeftMargin" presStyleLbl="node1" presStyleIdx="0" presStyleCnt="5"/>
      <dgm:spPr/>
      <dgm:t>
        <a:bodyPr/>
        <a:lstStyle/>
        <a:p>
          <a:endParaRPr lang="nb-NO"/>
        </a:p>
      </dgm:t>
    </dgm:pt>
    <dgm:pt modelId="{D7E8B0A7-7445-48E7-8772-50130C40A250}" type="pres">
      <dgm:prSet presAssocID="{06FEB543-B46D-4476-A992-CD1E1756D44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62327EC-74D7-4713-B1B2-7A3C126C6F3C}" type="pres">
      <dgm:prSet presAssocID="{06FEB543-B46D-4476-A992-CD1E1756D44E}" presName="negativeSpace" presStyleCnt="0"/>
      <dgm:spPr/>
    </dgm:pt>
    <dgm:pt modelId="{531EE905-3FED-472E-AF47-0F83660B5981}" type="pres">
      <dgm:prSet presAssocID="{06FEB543-B46D-4476-A992-CD1E1756D44E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664CD79-A527-4C2C-88D6-3102EDA690CB}" type="pres">
      <dgm:prSet presAssocID="{7C46FA14-7E90-4D0F-B2D2-C8049B6B89C1}" presName="spaceBetweenRectangles" presStyleCnt="0"/>
      <dgm:spPr/>
    </dgm:pt>
    <dgm:pt modelId="{E822B286-EDA4-4075-844B-9E73559EBA3A}" type="pres">
      <dgm:prSet presAssocID="{E7E0748C-6C4A-49E3-A599-39637931E1EE}" presName="parentLin" presStyleCnt="0"/>
      <dgm:spPr/>
    </dgm:pt>
    <dgm:pt modelId="{713AEA3D-9588-4923-9D35-908CB7744220}" type="pres">
      <dgm:prSet presAssocID="{E7E0748C-6C4A-49E3-A599-39637931E1EE}" presName="parentLeftMargin" presStyleLbl="node1" presStyleIdx="0" presStyleCnt="5"/>
      <dgm:spPr/>
      <dgm:t>
        <a:bodyPr/>
        <a:lstStyle/>
        <a:p>
          <a:endParaRPr lang="nb-NO"/>
        </a:p>
      </dgm:t>
    </dgm:pt>
    <dgm:pt modelId="{42B08323-E98A-482E-B258-108E8DC7F771}" type="pres">
      <dgm:prSet presAssocID="{E7E0748C-6C4A-49E3-A599-39637931E1E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0D3A2AC-A0E1-484F-8429-C9564164D8DB}" type="pres">
      <dgm:prSet presAssocID="{E7E0748C-6C4A-49E3-A599-39637931E1EE}" presName="negativeSpace" presStyleCnt="0"/>
      <dgm:spPr/>
    </dgm:pt>
    <dgm:pt modelId="{9CC2C167-9D58-4760-9CD8-4095B4C6474E}" type="pres">
      <dgm:prSet presAssocID="{E7E0748C-6C4A-49E3-A599-39637931E1EE}" presName="childText" presStyleLbl="conFgAcc1" presStyleIdx="1" presStyleCnt="5">
        <dgm:presLayoutVars>
          <dgm:bulletEnabled val="1"/>
        </dgm:presLayoutVars>
      </dgm:prSet>
      <dgm:spPr/>
    </dgm:pt>
    <dgm:pt modelId="{ADD6C7C5-579B-46E5-B81D-1BA721B3EA2E}" type="pres">
      <dgm:prSet presAssocID="{BE8FDBB3-2DCF-4C4C-B9D2-788492B2CCC4}" presName="spaceBetweenRectangles" presStyleCnt="0"/>
      <dgm:spPr/>
    </dgm:pt>
    <dgm:pt modelId="{1FCB62D7-E369-4E4A-8F74-AE74BA2F431B}" type="pres">
      <dgm:prSet presAssocID="{27E18484-B24C-444E-BC08-FCFF2AF3F806}" presName="parentLin" presStyleCnt="0"/>
      <dgm:spPr/>
    </dgm:pt>
    <dgm:pt modelId="{877EDF03-1A19-4DAE-BDC1-E774AE710921}" type="pres">
      <dgm:prSet presAssocID="{27E18484-B24C-444E-BC08-FCFF2AF3F806}" presName="parentLeftMargin" presStyleLbl="node1" presStyleIdx="1" presStyleCnt="5"/>
      <dgm:spPr/>
      <dgm:t>
        <a:bodyPr/>
        <a:lstStyle/>
        <a:p>
          <a:endParaRPr lang="nb-NO"/>
        </a:p>
      </dgm:t>
    </dgm:pt>
    <dgm:pt modelId="{CC589AAC-E1D1-4C26-8097-F5A74A9ABC7D}" type="pres">
      <dgm:prSet presAssocID="{27E18484-B24C-444E-BC08-FCFF2AF3F806}" presName="parentText" presStyleLbl="node1" presStyleIdx="2" presStyleCnt="5" custLinFactNeighborX="2484" custLinFactNeighborY="-2207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9A1F652-A3DD-4B91-8A0C-533D287D46CF}" type="pres">
      <dgm:prSet presAssocID="{27E18484-B24C-444E-BC08-FCFF2AF3F806}" presName="negativeSpace" presStyleCnt="0"/>
      <dgm:spPr/>
    </dgm:pt>
    <dgm:pt modelId="{CEBF17CC-CE57-4942-9157-356EB2DCC908}" type="pres">
      <dgm:prSet presAssocID="{27E18484-B24C-444E-BC08-FCFF2AF3F806}" presName="childText" presStyleLbl="conFgAcc1" presStyleIdx="2" presStyleCnt="5">
        <dgm:presLayoutVars>
          <dgm:bulletEnabled val="1"/>
        </dgm:presLayoutVars>
      </dgm:prSet>
      <dgm:spPr/>
    </dgm:pt>
    <dgm:pt modelId="{CE118D46-5C23-46C9-8494-9FBC3FEF36E3}" type="pres">
      <dgm:prSet presAssocID="{BEA8D813-FADD-4F9B-BBC6-68E6B61ECD8F}" presName="spaceBetweenRectangles" presStyleCnt="0"/>
      <dgm:spPr/>
    </dgm:pt>
    <dgm:pt modelId="{828AB562-EB10-494B-A240-4406ED5CCE1D}" type="pres">
      <dgm:prSet presAssocID="{19A2864D-9808-4743-A979-4D81C3CAAB6A}" presName="parentLin" presStyleCnt="0"/>
      <dgm:spPr/>
    </dgm:pt>
    <dgm:pt modelId="{95AE3E35-C87C-44FA-854E-11B1A3E4158F}" type="pres">
      <dgm:prSet presAssocID="{19A2864D-9808-4743-A979-4D81C3CAAB6A}" presName="parentLeftMargin" presStyleLbl="node1" presStyleIdx="2" presStyleCnt="5"/>
      <dgm:spPr/>
      <dgm:t>
        <a:bodyPr/>
        <a:lstStyle/>
        <a:p>
          <a:endParaRPr lang="nb-NO"/>
        </a:p>
      </dgm:t>
    </dgm:pt>
    <dgm:pt modelId="{B1A1CA51-2D71-47AE-8161-936DCED8D486}" type="pres">
      <dgm:prSet presAssocID="{19A2864D-9808-4743-A979-4D81C3CAAB6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9338A3C-E5A8-4B06-A7EE-7AB3E55B0E41}" type="pres">
      <dgm:prSet presAssocID="{19A2864D-9808-4743-A979-4D81C3CAAB6A}" presName="negativeSpace" presStyleCnt="0"/>
      <dgm:spPr/>
    </dgm:pt>
    <dgm:pt modelId="{4332AD25-654B-4BBD-AFAB-133F7F76A233}" type="pres">
      <dgm:prSet presAssocID="{19A2864D-9808-4743-A979-4D81C3CAAB6A}" presName="childText" presStyleLbl="conFgAcc1" presStyleIdx="3" presStyleCnt="5">
        <dgm:presLayoutVars>
          <dgm:bulletEnabled val="1"/>
        </dgm:presLayoutVars>
      </dgm:prSet>
      <dgm:spPr/>
    </dgm:pt>
    <dgm:pt modelId="{3099BC4F-9236-43A9-8BDF-AE454EFAB245}" type="pres">
      <dgm:prSet presAssocID="{26214EED-3F8C-446C-9771-67A759155A0B}" presName="spaceBetweenRectangles" presStyleCnt="0"/>
      <dgm:spPr/>
    </dgm:pt>
    <dgm:pt modelId="{DA61D2A0-6D1C-41E7-A039-6E9D09430BB9}" type="pres">
      <dgm:prSet presAssocID="{0D7CBAA5-107A-4719-9261-51BB935ED1EC}" presName="parentLin" presStyleCnt="0"/>
      <dgm:spPr/>
    </dgm:pt>
    <dgm:pt modelId="{A83844F5-F70E-4D6E-88F3-F5C2ED634EA1}" type="pres">
      <dgm:prSet presAssocID="{0D7CBAA5-107A-4719-9261-51BB935ED1EC}" presName="parentLeftMargin" presStyleLbl="node1" presStyleIdx="3" presStyleCnt="5"/>
      <dgm:spPr/>
      <dgm:t>
        <a:bodyPr/>
        <a:lstStyle/>
        <a:p>
          <a:endParaRPr lang="nb-NO"/>
        </a:p>
      </dgm:t>
    </dgm:pt>
    <dgm:pt modelId="{55F1F90E-D78F-4011-B1F2-E2CD040AB182}" type="pres">
      <dgm:prSet presAssocID="{0D7CBAA5-107A-4719-9261-51BB935ED1E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AE07B1F-1BA7-4F19-8E97-33620D2C2AF4}" type="pres">
      <dgm:prSet presAssocID="{0D7CBAA5-107A-4719-9261-51BB935ED1EC}" presName="negativeSpace" presStyleCnt="0"/>
      <dgm:spPr/>
    </dgm:pt>
    <dgm:pt modelId="{74C37AE7-49DB-4F61-8FDD-56C51D55F0DA}" type="pres">
      <dgm:prSet presAssocID="{0D7CBAA5-107A-4719-9261-51BB935ED1E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8DA5665-9FB4-4363-8F4E-1994E4B1007B}" srcId="{F622784B-4C33-41AE-8541-3BE7A01708C8}" destId="{06FEB543-B46D-4476-A992-CD1E1756D44E}" srcOrd="0" destOrd="0" parTransId="{AAD953EC-3AE7-480C-9E10-65EA3423CF49}" sibTransId="{7C46FA14-7E90-4D0F-B2D2-C8049B6B89C1}"/>
    <dgm:cxn modelId="{3A099D18-1A0D-464E-8009-D607E8D9F72C}" type="presOf" srcId="{F622784B-4C33-41AE-8541-3BE7A01708C8}" destId="{A99483E3-C55E-4CB6-98B0-88CAD503E477}" srcOrd="0" destOrd="0" presId="urn:microsoft.com/office/officeart/2005/8/layout/list1"/>
    <dgm:cxn modelId="{9A2162BD-8AEA-4FB8-8EE3-DE5718E7D27E}" type="presOf" srcId="{27E18484-B24C-444E-BC08-FCFF2AF3F806}" destId="{CC589AAC-E1D1-4C26-8097-F5A74A9ABC7D}" srcOrd="1" destOrd="0" presId="urn:microsoft.com/office/officeart/2005/8/layout/list1"/>
    <dgm:cxn modelId="{EAC55FE3-F548-42E0-B045-207429B77453}" type="presOf" srcId="{27E18484-B24C-444E-BC08-FCFF2AF3F806}" destId="{877EDF03-1A19-4DAE-BDC1-E774AE710921}" srcOrd="0" destOrd="0" presId="urn:microsoft.com/office/officeart/2005/8/layout/list1"/>
    <dgm:cxn modelId="{35172CEB-077D-4E8F-8607-BF18F7DAB4DB}" type="presOf" srcId="{06FEB543-B46D-4476-A992-CD1E1756D44E}" destId="{D7E8B0A7-7445-48E7-8772-50130C40A250}" srcOrd="1" destOrd="0" presId="urn:microsoft.com/office/officeart/2005/8/layout/list1"/>
    <dgm:cxn modelId="{17B9E312-D82E-4AD9-8AC4-41A455F637B6}" srcId="{F622784B-4C33-41AE-8541-3BE7A01708C8}" destId="{0D7CBAA5-107A-4719-9261-51BB935ED1EC}" srcOrd="4" destOrd="0" parTransId="{3189F90A-D327-411B-9099-A455D06D590C}" sibTransId="{AB0396F8-6073-4676-B92C-A30251A71592}"/>
    <dgm:cxn modelId="{F2DE4C64-8C2F-4268-A864-627D8CF3F2A7}" type="presOf" srcId="{0D7CBAA5-107A-4719-9261-51BB935ED1EC}" destId="{A83844F5-F70E-4D6E-88F3-F5C2ED634EA1}" srcOrd="0" destOrd="0" presId="urn:microsoft.com/office/officeart/2005/8/layout/list1"/>
    <dgm:cxn modelId="{90C88D4B-B258-4610-B093-06142278F298}" srcId="{F622784B-4C33-41AE-8541-3BE7A01708C8}" destId="{19A2864D-9808-4743-A979-4D81C3CAAB6A}" srcOrd="3" destOrd="0" parTransId="{06A018EE-55CA-4BD1-ABD5-1FDF43406E2C}" sibTransId="{26214EED-3F8C-446C-9771-67A759155A0B}"/>
    <dgm:cxn modelId="{10AAA8B7-17B5-4357-87EB-4E1B2D8B56A3}" srcId="{F622784B-4C33-41AE-8541-3BE7A01708C8}" destId="{27E18484-B24C-444E-BC08-FCFF2AF3F806}" srcOrd="2" destOrd="0" parTransId="{96AA9AF7-3E2F-4652-AA56-1A15A572ACFE}" sibTransId="{BEA8D813-FADD-4F9B-BBC6-68E6B61ECD8F}"/>
    <dgm:cxn modelId="{BEE6A76E-8108-47ED-B61B-4A2E1EB42438}" type="presOf" srcId="{0D7CBAA5-107A-4719-9261-51BB935ED1EC}" destId="{55F1F90E-D78F-4011-B1F2-E2CD040AB182}" srcOrd="1" destOrd="0" presId="urn:microsoft.com/office/officeart/2005/8/layout/list1"/>
    <dgm:cxn modelId="{8852E01F-E389-4099-BF2C-01C37900C2CF}" type="presOf" srcId="{E7E0748C-6C4A-49E3-A599-39637931E1EE}" destId="{42B08323-E98A-482E-B258-108E8DC7F771}" srcOrd="1" destOrd="0" presId="urn:microsoft.com/office/officeart/2005/8/layout/list1"/>
    <dgm:cxn modelId="{BBC176A5-9D58-4618-9744-9A066BC9C6B1}" type="presOf" srcId="{E7E0748C-6C4A-49E3-A599-39637931E1EE}" destId="{713AEA3D-9588-4923-9D35-908CB7744220}" srcOrd="0" destOrd="0" presId="urn:microsoft.com/office/officeart/2005/8/layout/list1"/>
    <dgm:cxn modelId="{44667BF3-ACEC-4DBD-BD78-E676050270C9}" type="presOf" srcId="{19A2864D-9808-4743-A979-4D81C3CAAB6A}" destId="{95AE3E35-C87C-44FA-854E-11B1A3E4158F}" srcOrd="0" destOrd="0" presId="urn:microsoft.com/office/officeart/2005/8/layout/list1"/>
    <dgm:cxn modelId="{A84AB6E4-0CDC-4AD9-A667-318335701BA8}" type="presOf" srcId="{06FEB543-B46D-4476-A992-CD1E1756D44E}" destId="{49B3FC2A-6C28-447B-981E-8D6AE971644A}" srcOrd="0" destOrd="0" presId="urn:microsoft.com/office/officeart/2005/8/layout/list1"/>
    <dgm:cxn modelId="{24B1B8B1-A64E-41A7-9708-6F391602C707}" srcId="{F622784B-4C33-41AE-8541-3BE7A01708C8}" destId="{E7E0748C-6C4A-49E3-A599-39637931E1EE}" srcOrd="1" destOrd="0" parTransId="{803ACA23-562B-4A9C-9F06-38E7D18AC5C8}" sibTransId="{BE8FDBB3-2DCF-4C4C-B9D2-788492B2CCC4}"/>
    <dgm:cxn modelId="{827E1075-D5C4-4F75-9BC6-F058D72DAA6C}" type="presOf" srcId="{19A2864D-9808-4743-A979-4D81C3CAAB6A}" destId="{B1A1CA51-2D71-47AE-8161-936DCED8D486}" srcOrd="1" destOrd="0" presId="urn:microsoft.com/office/officeart/2005/8/layout/list1"/>
    <dgm:cxn modelId="{C0E9F3D8-6BA9-47A7-B789-6D5A39F4FC6D}" type="presParOf" srcId="{A99483E3-C55E-4CB6-98B0-88CAD503E477}" destId="{2057EEC6-0660-4BA1-A5E9-54D7F70D1317}" srcOrd="0" destOrd="0" presId="urn:microsoft.com/office/officeart/2005/8/layout/list1"/>
    <dgm:cxn modelId="{63E37B00-2D1B-4AF1-80B2-0DDE455EB75D}" type="presParOf" srcId="{2057EEC6-0660-4BA1-A5E9-54D7F70D1317}" destId="{49B3FC2A-6C28-447B-981E-8D6AE971644A}" srcOrd="0" destOrd="0" presId="urn:microsoft.com/office/officeart/2005/8/layout/list1"/>
    <dgm:cxn modelId="{8B1D2ABC-234C-4967-9A07-AD472FDB7F97}" type="presParOf" srcId="{2057EEC6-0660-4BA1-A5E9-54D7F70D1317}" destId="{D7E8B0A7-7445-48E7-8772-50130C40A250}" srcOrd="1" destOrd="0" presId="urn:microsoft.com/office/officeart/2005/8/layout/list1"/>
    <dgm:cxn modelId="{3545AB91-C99A-41B0-ADA0-FF70307F880A}" type="presParOf" srcId="{A99483E3-C55E-4CB6-98B0-88CAD503E477}" destId="{E62327EC-74D7-4713-B1B2-7A3C126C6F3C}" srcOrd="1" destOrd="0" presId="urn:microsoft.com/office/officeart/2005/8/layout/list1"/>
    <dgm:cxn modelId="{49482ADD-F9A9-40BD-A371-DE56F95210F0}" type="presParOf" srcId="{A99483E3-C55E-4CB6-98B0-88CAD503E477}" destId="{531EE905-3FED-472E-AF47-0F83660B5981}" srcOrd="2" destOrd="0" presId="urn:microsoft.com/office/officeart/2005/8/layout/list1"/>
    <dgm:cxn modelId="{B6C9BB59-B6AB-4107-A4A2-BD0A5A9A757D}" type="presParOf" srcId="{A99483E3-C55E-4CB6-98B0-88CAD503E477}" destId="{C664CD79-A527-4C2C-88D6-3102EDA690CB}" srcOrd="3" destOrd="0" presId="urn:microsoft.com/office/officeart/2005/8/layout/list1"/>
    <dgm:cxn modelId="{D8A906B3-611F-4012-BB11-C56271944EA8}" type="presParOf" srcId="{A99483E3-C55E-4CB6-98B0-88CAD503E477}" destId="{E822B286-EDA4-4075-844B-9E73559EBA3A}" srcOrd="4" destOrd="0" presId="urn:microsoft.com/office/officeart/2005/8/layout/list1"/>
    <dgm:cxn modelId="{BDDBB4C0-F6B3-4C19-A823-B890A924F08F}" type="presParOf" srcId="{E822B286-EDA4-4075-844B-9E73559EBA3A}" destId="{713AEA3D-9588-4923-9D35-908CB7744220}" srcOrd="0" destOrd="0" presId="urn:microsoft.com/office/officeart/2005/8/layout/list1"/>
    <dgm:cxn modelId="{BF07DB48-4F99-42F7-8E4D-C679CC3E5B50}" type="presParOf" srcId="{E822B286-EDA4-4075-844B-9E73559EBA3A}" destId="{42B08323-E98A-482E-B258-108E8DC7F771}" srcOrd="1" destOrd="0" presId="urn:microsoft.com/office/officeart/2005/8/layout/list1"/>
    <dgm:cxn modelId="{065902C1-27F5-49D9-874F-1D30A7B8DC71}" type="presParOf" srcId="{A99483E3-C55E-4CB6-98B0-88CAD503E477}" destId="{80D3A2AC-A0E1-484F-8429-C9564164D8DB}" srcOrd="5" destOrd="0" presId="urn:microsoft.com/office/officeart/2005/8/layout/list1"/>
    <dgm:cxn modelId="{97B29DB6-9C98-4E36-B3C7-B9F7168CCC2E}" type="presParOf" srcId="{A99483E3-C55E-4CB6-98B0-88CAD503E477}" destId="{9CC2C167-9D58-4760-9CD8-4095B4C6474E}" srcOrd="6" destOrd="0" presId="urn:microsoft.com/office/officeart/2005/8/layout/list1"/>
    <dgm:cxn modelId="{D7259AC0-5A5B-4304-B261-905A8CEC7C71}" type="presParOf" srcId="{A99483E3-C55E-4CB6-98B0-88CAD503E477}" destId="{ADD6C7C5-579B-46E5-B81D-1BA721B3EA2E}" srcOrd="7" destOrd="0" presId="urn:microsoft.com/office/officeart/2005/8/layout/list1"/>
    <dgm:cxn modelId="{867D6E83-59DC-4AB1-81BA-C84298E5EA6F}" type="presParOf" srcId="{A99483E3-C55E-4CB6-98B0-88CAD503E477}" destId="{1FCB62D7-E369-4E4A-8F74-AE74BA2F431B}" srcOrd="8" destOrd="0" presId="urn:microsoft.com/office/officeart/2005/8/layout/list1"/>
    <dgm:cxn modelId="{23EF8F27-250D-4377-A3A9-9A436993352D}" type="presParOf" srcId="{1FCB62D7-E369-4E4A-8F74-AE74BA2F431B}" destId="{877EDF03-1A19-4DAE-BDC1-E774AE710921}" srcOrd="0" destOrd="0" presId="urn:microsoft.com/office/officeart/2005/8/layout/list1"/>
    <dgm:cxn modelId="{6431E640-0D2C-4F13-A435-FE066B27CC6B}" type="presParOf" srcId="{1FCB62D7-E369-4E4A-8F74-AE74BA2F431B}" destId="{CC589AAC-E1D1-4C26-8097-F5A74A9ABC7D}" srcOrd="1" destOrd="0" presId="urn:microsoft.com/office/officeart/2005/8/layout/list1"/>
    <dgm:cxn modelId="{A843922F-50B7-47B1-BFDF-FBF6D93F9209}" type="presParOf" srcId="{A99483E3-C55E-4CB6-98B0-88CAD503E477}" destId="{39A1F652-A3DD-4B91-8A0C-533D287D46CF}" srcOrd="9" destOrd="0" presId="urn:microsoft.com/office/officeart/2005/8/layout/list1"/>
    <dgm:cxn modelId="{B4562E84-D83D-4B08-8676-B021E6E0F4F7}" type="presParOf" srcId="{A99483E3-C55E-4CB6-98B0-88CAD503E477}" destId="{CEBF17CC-CE57-4942-9157-356EB2DCC908}" srcOrd="10" destOrd="0" presId="urn:microsoft.com/office/officeart/2005/8/layout/list1"/>
    <dgm:cxn modelId="{A49C4772-3FE8-4762-87D8-BBFE823FD36E}" type="presParOf" srcId="{A99483E3-C55E-4CB6-98B0-88CAD503E477}" destId="{CE118D46-5C23-46C9-8494-9FBC3FEF36E3}" srcOrd="11" destOrd="0" presId="urn:microsoft.com/office/officeart/2005/8/layout/list1"/>
    <dgm:cxn modelId="{0C01779D-8990-403B-9A3F-961E0299BB0A}" type="presParOf" srcId="{A99483E3-C55E-4CB6-98B0-88CAD503E477}" destId="{828AB562-EB10-494B-A240-4406ED5CCE1D}" srcOrd="12" destOrd="0" presId="urn:microsoft.com/office/officeart/2005/8/layout/list1"/>
    <dgm:cxn modelId="{90F19D4D-D9E0-4BE2-8920-9B4363FCF077}" type="presParOf" srcId="{828AB562-EB10-494B-A240-4406ED5CCE1D}" destId="{95AE3E35-C87C-44FA-854E-11B1A3E4158F}" srcOrd="0" destOrd="0" presId="urn:microsoft.com/office/officeart/2005/8/layout/list1"/>
    <dgm:cxn modelId="{4BDDD61A-7EB6-410E-95B1-D679A135FE70}" type="presParOf" srcId="{828AB562-EB10-494B-A240-4406ED5CCE1D}" destId="{B1A1CA51-2D71-47AE-8161-936DCED8D486}" srcOrd="1" destOrd="0" presId="urn:microsoft.com/office/officeart/2005/8/layout/list1"/>
    <dgm:cxn modelId="{E04A5ADB-4CF1-4AEE-B6CD-89E9789A43C8}" type="presParOf" srcId="{A99483E3-C55E-4CB6-98B0-88CAD503E477}" destId="{39338A3C-E5A8-4B06-A7EE-7AB3E55B0E41}" srcOrd="13" destOrd="0" presId="urn:microsoft.com/office/officeart/2005/8/layout/list1"/>
    <dgm:cxn modelId="{B8DB81DA-016F-42DB-BD73-4B62AB8020CA}" type="presParOf" srcId="{A99483E3-C55E-4CB6-98B0-88CAD503E477}" destId="{4332AD25-654B-4BBD-AFAB-133F7F76A233}" srcOrd="14" destOrd="0" presId="urn:microsoft.com/office/officeart/2005/8/layout/list1"/>
    <dgm:cxn modelId="{F161C4D5-2081-4BF7-B020-656A8A589545}" type="presParOf" srcId="{A99483E3-C55E-4CB6-98B0-88CAD503E477}" destId="{3099BC4F-9236-43A9-8BDF-AE454EFAB245}" srcOrd="15" destOrd="0" presId="urn:microsoft.com/office/officeart/2005/8/layout/list1"/>
    <dgm:cxn modelId="{4631A680-74DD-4616-8420-05A6A90A63E6}" type="presParOf" srcId="{A99483E3-C55E-4CB6-98B0-88CAD503E477}" destId="{DA61D2A0-6D1C-41E7-A039-6E9D09430BB9}" srcOrd="16" destOrd="0" presId="urn:microsoft.com/office/officeart/2005/8/layout/list1"/>
    <dgm:cxn modelId="{D1854F30-6CE9-4F54-AAAC-CA56D864FAE9}" type="presParOf" srcId="{DA61D2A0-6D1C-41E7-A039-6E9D09430BB9}" destId="{A83844F5-F70E-4D6E-88F3-F5C2ED634EA1}" srcOrd="0" destOrd="0" presId="urn:microsoft.com/office/officeart/2005/8/layout/list1"/>
    <dgm:cxn modelId="{9934E631-2D02-4A84-83C2-786DAE92C83F}" type="presParOf" srcId="{DA61D2A0-6D1C-41E7-A039-6E9D09430BB9}" destId="{55F1F90E-D78F-4011-B1F2-E2CD040AB182}" srcOrd="1" destOrd="0" presId="urn:microsoft.com/office/officeart/2005/8/layout/list1"/>
    <dgm:cxn modelId="{DA8BDC0A-1553-4C55-B21D-6045E39A20D1}" type="presParOf" srcId="{A99483E3-C55E-4CB6-98B0-88CAD503E477}" destId="{6AE07B1F-1BA7-4F19-8E97-33620D2C2AF4}" srcOrd="17" destOrd="0" presId="urn:microsoft.com/office/officeart/2005/8/layout/list1"/>
    <dgm:cxn modelId="{9257D713-1DBA-4F22-9C14-699AA0311964}" type="presParOf" srcId="{A99483E3-C55E-4CB6-98B0-88CAD503E477}" destId="{74C37AE7-49DB-4F61-8FDD-56C51D55F0D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22784B-4C33-41AE-8541-3BE7A01708C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6FEB543-B46D-4476-A992-CD1E1756D44E}">
      <dgm:prSet phldrT="[Tekst]"/>
      <dgm:spPr>
        <a:solidFill>
          <a:srgbClr val="58A618"/>
        </a:solidFill>
      </dgm:spPr>
      <dgm:t>
        <a:bodyPr/>
        <a:lstStyle/>
        <a:p>
          <a:r>
            <a:rPr lang="nb-NO" dirty="0" smtClean="0"/>
            <a:t>Individuell oppfølging</a:t>
          </a:r>
          <a:endParaRPr lang="nb-NO" dirty="0"/>
        </a:p>
      </dgm:t>
    </dgm:pt>
    <dgm:pt modelId="{AAD953EC-3AE7-480C-9E10-65EA3423CF49}" type="parTrans" cxnId="{C8DA5665-9FB4-4363-8F4E-1994E4B1007B}">
      <dgm:prSet/>
      <dgm:spPr/>
      <dgm:t>
        <a:bodyPr/>
        <a:lstStyle/>
        <a:p>
          <a:endParaRPr lang="nb-NO"/>
        </a:p>
      </dgm:t>
    </dgm:pt>
    <dgm:pt modelId="{7C46FA14-7E90-4D0F-B2D2-C8049B6B89C1}" type="sibTrans" cxnId="{C8DA5665-9FB4-4363-8F4E-1994E4B1007B}">
      <dgm:prSet/>
      <dgm:spPr/>
      <dgm:t>
        <a:bodyPr/>
        <a:lstStyle/>
        <a:p>
          <a:endParaRPr lang="nb-NO"/>
        </a:p>
      </dgm:t>
    </dgm:pt>
    <dgm:pt modelId="{E7E0748C-6C4A-49E3-A599-39637931E1EE}">
      <dgm:prSet phldrT="[Tekst]"/>
      <dgm:spPr>
        <a:solidFill>
          <a:srgbClr val="58A618"/>
        </a:solidFill>
      </dgm:spPr>
      <dgm:t>
        <a:bodyPr/>
        <a:lstStyle/>
        <a:p>
          <a:r>
            <a:rPr lang="nb-NO" dirty="0" smtClean="0"/>
            <a:t>Grupper og kurs</a:t>
          </a:r>
          <a:endParaRPr lang="nb-NO" dirty="0"/>
        </a:p>
      </dgm:t>
    </dgm:pt>
    <dgm:pt modelId="{803ACA23-562B-4A9C-9F06-38E7D18AC5C8}" type="parTrans" cxnId="{24B1B8B1-A64E-41A7-9708-6F391602C707}">
      <dgm:prSet/>
      <dgm:spPr/>
      <dgm:t>
        <a:bodyPr/>
        <a:lstStyle/>
        <a:p>
          <a:endParaRPr lang="nb-NO"/>
        </a:p>
      </dgm:t>
    </dgm:pt>
    <dgm:pt modelId="{BE8FDBB3-2DCF-4C4C-B9D2-788492B2CCC4}" type="sibTrans" cxnId="{24B1B8B1-A64E-41A7-9708-6F391602C707}">
      <dgm:prSet/>
      <dgm:spPr/>
      <dgm:t>
        <a:bodyPr/>
        <a:lstStyle/>
        <a:p>
          <a:endParaRPr lang="nb-NO"/>
        </a:p>
      </dgm:t>
    </dgm:pt>
    <dgm:pt modelId="{27E18484-B24C-444E-BC08-FCFF2AF3F806}">
      <dgm:prSet phldrT="[Tekst]"/>
      <dgm:spPr>
        <a:solidFill>
          <a:srgbClr val="58A618"/>
        </a:solidFill>
      </dgm:spPr>
      <dgm:t>
        <a:bodyPr/>
        <a:lstStyle/>
        <a:p>
          <a:r>
            <a:rPr lang="nb-NO" dirty="0" smtClean="0"/>
            <a:t>Tilstedeværelse på skolene</a:t>
          </a:r>
          <a:endParaRPr lang="nb-NO" dirty="0"/>
        </a:p>
      </dgm:t>
    </dgm:pt>
    <dgm:pt modelId="{96AA9AF7-3E2F-4652-AA56-1A15A572ACFE}" type="parTrans" cxnId="{10AAA8B7-17B5-4357-87EB-4E1B2D8B56A3}">
      <dgm:prSet/>
      <dgm:spPr/>
      <dgm:t>
        <a:bodyPr/>
        <a:lstStyle/>
        <a:p>
          <a:endParaRPr lang="nb-NO"/>
        </a:p>
      </dgm:t>
    </dgm:pt>
    <dgm:pt modelId="{BEA8D813-FADD-4F9B-BBC6-68E6B61ECD8F}" type="sibTrans" cxnId="{10AAA8B7-17B5-4357-87EB-4E1B2D8B56A3}">
      <dgm:prSet/>
      <dgm:spPr/>
      <dgm:t>
        <a:bodyPr/>
        <a:lstStyle/>
        <a:p>
          <a:endParaRPr lang="nb-NO"/>
        </a:p>
      </dgm:t>
    </dgm:pt>
    <dgm:pt modelId="{19A2864D-9808-4743-A979-4D81C3CAAB6A}">
      <dgm:prSet phldrT="[Tekst]"/>
      <dgm:spPr>
        <a:solidFill>
          <a:srgbClr val="58A618"/>
        </a:solidFill>
      </dgm:spPr>
      <dgm:t>
        <a:bodyPr/>
        <a:lstStyle/>
        <a:p>
          <a:r>
            <a:rPr lang="nb-NO" dirty="0" smtClean="0"/>
            <a:t>Rusforebygging</a:t>
          </a:r>
          <a:endParaRPr lang="nb-NO" dirty="0"/>
        </a:p>
      </dgm:t>
    </dgm:pt>
    <dgm:pt modelId="{06A018EE-55CA-4BD1-ABD5-1FDF43406E2C}" type="parTrans" cxnId="{90C88D4B-B258-4610-B093-06142278F298}">
      <dgm:prSet/>
      <dgm:spPr/>
      <dgm:t>
        <a:bodyPr/>
        <a:lstStyle/>
        <a:p>
          <a:endParaRPr lang="nb-NO"/>
        </a:p>
      </dgm:t>
    </dgm:pt>
    <dgm:pt modelId="{26214EED-3F8C-446C-9771-67A759155A0B}" type="sibTrans" cxnId="{90C88D4B-B258-4610-B093-06142278F298}">
      <dgm:prSet/>
      <dgm:spPr/>
      <dgm:t>
        <a:bodyPr/>
        <a:lstStyle/>
        <a:p>
          <a:endParaRPr lang="nb-NO"/>
        </a:p>
      </dgm:t>
    </dgm:pt>
    <dgm:pt modelId="{0D7CBAA5-107A-4719-9261-51BB935ED1EC}">
      <dgm:prSet phldrT="[Tekst]"/>
      <dgm:spPr>
        <a:solidFill>
          <a:srgbClr val="58A618"/>
        </a:solidFill>
      </dgm:spPr>
      <dgm:t>
        <a:bodyPr/>
        <a:lstStyle/>
        <a:p>
          <a:r>
            <a:rPr lang="nb-NO" dirty="0" err="1" smtClean="0"/>
            <a:t>Skolelos</a:t>
          </a:r>
          <a:endParaRPr lang="nb-NO" dirty="0"/>
        </a:p>
      </dgm:t>
    </dgm:pt>
    <dgm:pt modelId="{3189F90A-D327-411B-9099-A455D06D590C}" type="parTrans" cxnId="{17B9E312-D82E-4AD9-8AC4-41A455F637B6}">
      <dgm:prSet/>
      <dgm:spPr/>
      <dgm:t>
        <a:bodyPr/>
        <a:lstStyle/>
        <a:p>
          <a:endParaRPr lang="nb-NO"/>
        </a:p>
      </dgm:t>
    </dgm:pt>
    <dgm:pt modelId="{AB0396F8-6073-4676-B92C-A30251A71592}" type="sibTrans" cxnId="{17B9E312-D82E-4AD9-8AC4-41A455F637B6}">
      <dgm:prSet/>
      <dgm:spPr/>
      <dgm:t>
        <a:bodyPr/>
        <a:lstStyle/>
        <a:p>
          <a:endParaRPr lang="nb-NO"/>
        </a:p>
      </dgm:t>
    </dgm:pt>
    <dgm:pt modelId="{A99483E3-C55E-4CB6-98B0-88CAD503E477}" type="pres">
      <dgm:prSet presAssocID="{F622784B-4C33-41AE-8541-3BE7A01708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2057EEC6-0660-4BA1-A5E9-54D7F70D1317}" type="pres">
      <dgm:prSet presAssocID="{06FEB543-B46D-4476-A992-CD1E1756D44E}" presName="parentLin" presStyleCnt="0"/>
      <dgm:spPr/>
    </dgm:pt>
    <dgm:pt modelId="{49B3FC2A-6C28-447B-981E-8D6AE971644A}" type="pres">
      <dgm:prSet presAssocID="{06FEB543-B46D-4476-A992-CD1E1756D44E}" presName="parentLeftMargin" presStyleLbl="node1" presStyleIdx="0" presStyleCnt="5"/>
      <dgm:spPr/>
      <dgm:t>
        <a:bodyPr/>
        <a:lstStyle/>
        <a:p>
          <a:endParaRPr lang="nb-NO"/>
        </a:p>
      </dgm:t>
    </dgm:pt>
    <dgm:pt modelId="{D7E8B0A7-7445-48E7-8772-50130C40A250}" type="pres">
      <dgm:prSet presAssocID="{06FEB543-B46D-4476-A992-CD1E1756D44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62327EC-74D7-4713-B1B2-7A3C126C6F3C}" type="pres">
      <dgm:prSet presAssocID="{06FEB543-B46D-4476-A992-CD1E1756D44E}" presName="negativeSpace" presStyleCnt="0"/>
      <dgm:spPr/>
    </dgm:pt>
    <dgm:pt modelId="{531EE905-3FED-472E-AF47-0F83660B5981}" type="pres">
      <dgm:prSet presAssocID="{06FEB543-B46D-4476-A992-CD1E1756D44E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664CD79-A527-4C2C-88D6-3102EDA690CB}" type="pres">
      <dgm:prSet presAssocID="{7C46FA14-7E90-4D0F-B2D2-C8049B6B89C1}" presName="spaceBetweenRectangles" presStyleCnt="0"/>
      <dgm:spPr/>
    </dgm:pt>
    <dgm:pt modelId="{E822B286-EDA4-4075-844B-9E73559EBA3A}" type="pres">
      <dgm:prSet presAssocID="{E7E0748C-6C4A-49E3-A599-39637931E1EE}" presName="parentLin" presStyleCnt="0"/>
      <dgm:spPr/>
    </dgm:pt>
    <dgm:pt modelId="{713AEA3D-9588-4923-9D35-908CB7744220}" type="pres">
      <dgm:prSet presAssocID="{E7E0748C-6C4A-49E3-A599-39637931E1EE}" presName="parentLeftMargin" presStyleLbl="node1" presStyleIdx="0" presStyleCnt="5"/>
      <dgm:spPr/>
      <dgm:t>
        <a:bodyPr/>
        <a:lstStyle/>
        <a:p>
          <a:endParaRPr lang="nb-NO"/>
        </a:p>
      </dgm:t>
    </dgm:pt>
    <dgm:pt modelId="{42B08323-E98A-482E-B258-108E8DC7F771}" type="pres">
      <dgm:prSet presAssocID="{E7E0748C-6C4A-49E3-A599-39637931E1E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0D3A2AC-A0E1-484F-8429-C9564164D8DB}" type="pres">
      <dgm:prSet presAssocID="{E7E0748C-6C4A-49E3-A599-39637931E1EE}" presName="negativeSpace" presStyleCnt="0"/>
      <dgm:spPr/>
    </dgm:pt>
    <dgm:pt modelId="{9CC2C167-9D58-4760-9CD8-4095B4C6474E}" type="pres">
      <dgm:prSet presAssocID="{E7E0748C-6C4A-49E3-A599-39637931E1EE}" presName="childText" presStyleLbl="conFgAcc1" presStyleIdx="1" presStyleCnt="5">
        <dgm:presLayoutVars>
          <dgm:bulletEnabled val="1"/>
        </dgm:presLayoutVars>
      </dgm:prSet>
      <dgm:spPr/>
    </dgm:pt>
    <dgm:pt modelId="{ADD6C7C5-579B-46E5-B81D-1BA721B3EA2E}" type="pres">
      <dgm:prSet presAssocID="{BE8FDBB3-2DCF-4C4C-B9D2-788492B2CCC4}" presName="spaceBetweenRectangles" presStyleCnt="0"/>
      <dgm:spPr/>
    </dgm:pt>
    <dgm:pt modelId="{1FCB62D7-E369-4E4A-8F74-AE74BA2F431B}" type="pres">
      <dgm:prSet presAssocID="{27E18484-B24C-444E-BC08-FCFF2AF3F806}" presName="parentLin" presStyleCnt="0"/>
      <dgm:spPr/>
    </dgm:pt>
    <dgm:pt modelId="{877EDF03-1A19-4DAE-BDC1-E774AE710921}" type="pres">
      <dgm:prSet presAssocID="{27E18484-B24C-444E-BC08-FCFF2AF3F806}" presName="parentLeftMargin" presStyleLbl="node1" presStyleIdx="1" presStyleCnt="5"/>
      <dgm:spPr/>
      <dgm:t>
        <a:bodyPr/>
        <a:lstStyle/>
        <a:p>
          <a:endParaRPr lang="nb-NO"/>
        </a:p>
      </dgm:t>
    </dgm:pt>
    <dgm:pt modelId="{CC589AAC-E1D1-4C26-8097-F5A74A9ABC7D}" type="pres">
      <dgm:prSet presAssocID="{27E18484-B24C-444E-BC08-FCFF2AF3F806}" presName="parentText" presStyleLbl="node1" presStyleIdx="2" presStyleCnt="5" custLinFactNeighborX="2484" custLinFactNeighborY="-2207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9A1F652-A3DD-4B91-8A0C-533D287D46CF}" type="pres">
      <dgm:prSet presAssocID="{27E18484-B24C-444E-BC08-FCFF2AF3F806}" presName="negativeSpace" presStyleCnt="0"/>
      <dgm:spPr/>
    </dgm:pt>
    <dgm:pt modelId="{CEBF17CC-CE57-4942-9157-356EB2DCC908}" type="pres">
      <dgm:prSet presAssocID="{27E18484-B24C-444E-BC08-FCFF2AF3F806}" presName="childText" presStyleLbl="conFgAcc1" presStyleIdx="2" presStyleCnt="5">
        <dgm:presLayoutVars>
          <dgm:bulletEnabled val="1"/>
        </dgm:presLayoutVars>
      </dgm:prSet>
      <dgm:spPr/>
    </dgm:pt>
    <dgm:pt modelId="{CE118D46-5C23-46C9-8494-9FBC3FEF36E3}" type="pres">
      <dgm:prSet presAssocID="{BEA8D813-FADD-4F9B-BBC6-68E6B61ECD8F}" presName="spaceBetweenRectangles" presStyleCnt="0"/>
      <dgm:spPr/>
    </dgm:pt>
    <dgm:pt modelId="{828AB562-EB10-494B-A240-4406ED5CCE1D}" type="pres">
      <dgm:prSet presAssocID="{19A2864D-9808-4743-A979-4D81C3CAAB6A}" presName="parentLin" presStyleCnt="0"/>
      <dgm:spPr/>
    </dgm:pt>
    <dgm:pt modelId="{95AE3E35-C87C-44FA-854E-11B1A3E4158F}" type="pres">
      <dgm:prSet presAssocID="{19A2864D-9808-4743-A979-4D81C3CAAB6A}" presName="parentLeftMargin" presStyleLbl="node1" presStyleIdx="2" presStyleCnt="5"/>
      <dgm:spPr/>
      <dgm:t>
        <a:bodyPr/>
        <a:lstStyle/>
        <a:p>
          <a:endParaRPr lang="nb-NO"/>
        </a:p>
      </dgm:t>
    </dgm:pt>
    <dgm:pt modelId="{B1A1CA51-2D71-47AE-8161-936DCED8D486}" type="pres">
      <dgm:prSet presAssocID="{19A2864D-9808-4743-A979-4D81C3CAAB6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9338A3C-E5A8-4B06-A7EE-7AB3E55B0E41}" type="pres">
      <dgm:prSet presAssocID="{19A2864D-9808-4743-A979-4D81C3CAAB6A}" presName="negativeSpace" presStyleCnt="0"/>
      <dgm:spPr/>
    </dgm:pt>
    <dgm:pt modelId="{4332AD25-654B-4BBD-AFAB-133F7F76A233}" type="pres">
      <dgm:prSet presAssocID="{19A2864D-9808-4743-A979-4D81C3CAAB6A}" presName="childText" presStyleLbl="conFgAcc1" presStyleIdx="3" presStyleCnt="5">
        <dgm:presLayoutVars>
          <dgm:bulletEnabled val="1"/>
        </dgm:presLayoutVars>
      </dgm:prSet>
      <dgm:spPr/>
    </dgm:pt>
    <dgm:pt modelId="{3099BC4F-9236-43A9-8BDF-AE454EFAB245}" type="pres">
      <dgm:prSet presAssocID="{26214EED-3F8C-446C-9771-67A759155A0B}" presName="spaceBetweenRectangles" presStyleCnt="0"/>
      <dgm:spPr/>
    </dgm:pt>
    <dgm:pt modelId="{DA61D2A0-6D1C-41E7-A039-6E9D09430BB9}" type="pres">
      <dgm:prSet presAssocID="{0D7CBAA5-107A-4719-9261-51BB935ED1EC}" presName="parentLin" presStyleCnt="0"/>
      <dgm:spPr/>
    </dgm:pt>
    <dgm:pt modelId="{A83844F5-F70E-4D6E-88F3-F5C2ED634EA1}" type="pres">
      <dgm:prSet presAssocID="{0D7CBAA5-107A-4719-9261-51BB935ED1EC}" presName="parentLeftMargin" presStyleLbl="node1" presStyleIdx="3" presStyleCnt="5"/>
      <dgm:spPr/>
      <dgm:t>
        <a:bodyPr/>
        <a:lstStyle/>
        <a:p>
          <a:endParaRPr lang="nb-NO"/>
        </a:p>
      </dgm:t>
    </dgm:pt>
    <dgm:pt modelId="{55F1F90E-D78F-4011-B1F2-E2CD040AB182}" type="pres">
      <dgm:prSet presAssocID="{0D7CBAA5-107A-4719-9261-51BB935ED1E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AE07B1F-1BA7-4F19-8E97-33620D2C2AF4}" type="pres">
      <dgm:prSet presAssocID="{0D7CBAA5-107A-4719-9261-51BB935ED1EC}" presName="negativeSpace" presStyleCnt="0"/>
      <dgm:spPr/>
    </dgm:pt>
    <dgm:pt modelId="{74C37AE7-49DB-4F61-8FDD-56C51D55F0DA}" type="pres">
      <dgm:prSet presAssocID="{0D7CBAA5-107A-4719-9261-51BB935ED1E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8DA5665-9FB4-4363-8F4E-1994E4B1007B}" srcId="{F622784B-4C33-41AE-8541-3BE7A01708C8}" destId="{06FEB543-B46D-4476-A992-CD1E1756D44E}" srcOrd="0" destOrd="0" parTransId="{AAD953EC-3AE7-480C-9E10-65EA3423CF49}" sibTransId="{7C46FA14-7E90-4D0F-B2D2-C8049B6B89C1}"/>
    <dgm:cxn modelId="{3A099D18-1A0D-464E-8009-D607E8D9F72C}" type="presOf" srcId="{F622784B-4C33-41AE-8541-3BE7A01708C8}" destId="{A99483E3-C55E-4CB6-98B0-88CAD503E477}" srcOrd="0" destOrd="0" presId="urn:microsoft.com/office/officeart/2005/8/layout/list1"/>
    <dgm:cxn modelId="{9A2162BD-8AEA-4FB8-8EE3-DE5718E7D27E}" type="presOf" srcId="{27E18484-B24C-444E-BC08-FCFF2AF3F806}" destId="{CC589AAC-E1D1-4C26-8097-F5A74A9ABC7D}" srcOrd="1" destOrd="0" presId="urn:microsoft.com/office/officeart/2005/8/layout/list1"/>
    <dgm:cxn modelId="{EAC55FE3-F548-42E0-B045-207429B77453}" type="presOf" srcId="{27E18484-B24C-444E-BC08-FCFF2AF3F806}" destId="{877EDF03-1A19-4DAE-BDC1-E774AE710921}" srcOrd="0" destOrd="0" presId="urn:microsoft.com/office/officeart/2005/8/layout/list1"/>
    <dgm:cxn modelId="{35172CEB-077D-4E8F-8607-BF18F7DAB4DB}" type="presOf" srcId="{06FEB543-B46D-4476-A992-CD1E1756D44E}" destId="{D7E8B0A7-7445-48E7-8772-50130C40A250}" srcOrd="1" destOrd="0" presId="urn:microsoft.com/office/officeart/2005/8/layout/list1"/>
    <dgm:cxn modelId="{17B9E312-D82E-4AD9-8AC4-41A455F637B6}" srcId="{F622784B-4C33-41AE-8541-3BE7A01708C8}" destId="{0D7CBAA5-107A-4719-9261-51BB935ED1EC}" srcOrd="4" destOrd="0" parTransId="{3189F90A-D327-411B-9099-A455D06D590C}" sibTransId="{AB0396F8-6073-4676-B92C-A30251A71592}"/>
    <dgm:cxn modelId="{F2DE4C64-8C2F-4268-A864-627D8CF3F2A7}" type="presOf" srcId="{0D7CBAA5-107A-4719-9261-51BB935ED1EC}" destId="{A83844F5-F70E-4D6E-88F3-F5C2ED634EA1}" srcOrd="0" destOrd="0" presId="urn:microsoft.com/office/officeart/2005/8/layout/list1"/>
    <dgm:cxn modelId="{90C88D4B-B258-4610-B093-06142278F298}" srcId="{F622784B-4C33-41AE-8541-3BE7A01708C8}" destId="{19A2864D-9808-4743-A979-4D81C3CAAB6A}" srcOrd="3" destOrd="0" parTransId="{06A018EE-55CA-4BD1-ABD5-1FDF43406E2C}" sibTransId="{26214EED-3F8C-446C-9771-67A759155A0B}"/>
    <dgm:cxn modelId="{10AAA8B7-17B5-4357-87EB-4E1B2D8B56A3}" srcId="{F622784B-4C33-41AE-8541-3BE7A01708C8}" destId="{27E18484-B24C-444E-BC08-FCFF2AF3F806}" srcOrd="2" destOrd="0" parTransId="{96AA9AF7-3E2F-4652-AA56-1A15A572ACFE}" sibTransId="{BEA8D813-FADD-4F9B-BBC6-68E6B61ECD8F}"/>
    <dgm:cxn modelId="{BEE6A76E-8108-47ED-B61B-4A2E1EB42438}" type="presOf" srcId="{0D7CBAA5-107A-4719-9261-51BB935ED1EC}" destId="{55F1F90E-D78F-4011-B1F2-E2CD040AB182}" srcOrd="1" destOrd="0" presId="urn:microsoft.com/office/officeart/2005/8/layout/list1"/>
    <dgm:cxn modelId="{8852E01F-E389-4099-BF2C-01C37900C2CF}" type="presOf" srcId="{E7E0748C-6C4A-49E3-A599-39637931E1EE}" destId="{42B08323-E98A-482E-B258-108E8DC7F771}" srcOrd="1" destOrd="0" presId="urn:microsoft.com/office/officeart/2005/8/layout/list1"/>
    <dgm:cxn modelId="{BBC176A5-9D58-4618-9744-9A066BC9C6B1}" type="presOf" srcId="{E7E0748C-6C4A-49E3-A599-39637931E1EE}" destId="{713AEA3D-9588-4923-9D35-908CB7744220}" srcOrd="0" destOrd="0" presId="urn:microsoft.com/office/officeart/2005/8/layout/list1"/>
    <dgm:cxn modelId="{44667BF3-ACEC-4DBD-BD78-E676050270C9}" type="presOf" srcId="{19A2864D-9808-4743-A979-4D81C3CAAB6A}" destId="{95AE3E35-C87C-44FA-854E-11B1A3E4158F}" srcOrd="0" destOrd="0" presId="urn:microsoft.com/office/officeart/2005/8/layout/list1"/>
    <dgm:cxn modelId="{A84AB6E4-0CDC-4AD9-A667-318335701BA8}" type="presOf" srcId="{06FEB543-B46D-4476-A992-CD1E1756D44E}" destId="{49B3FC2A-6C28-447B-981E-8D6AE971644A}" srcOrd="0" destOrd="0" presId="urn:microsoft.com/office/officeart/2005/8/layout/list1"/>
    <dgm:cxn modelId="{24B1B8B1-A64E-41A7-9708-6F391602C707}" srcId="{F622784B-4C33-41AE-8541-3BE7A01708C8}" destId="{E7E0748C-6C4A-49E3-A599-39637931E1EE}" srcOrd="1" destOrd="0" parTransId="{803ACA23-562B-4A9C-9F06-38E7D18AC5C8}" sibTransId="{BE8FDBB3-2DCF-4C4C-B9D2-788492B2CCC4}"/>
    <dgm:cxn modelId="{827E1075-D5C4-4F75-9BC6-F058D72DAA6C}" type="presOf" srcId="{19A2864D-9808-4743-A979-4D81C3CAAB6A}" destId="{B1A1CA51-2D71-47AE-8161-936DCED8D486}" srcOrd="1" destOrd="0" presId="urn:microsoft.com/office/officeart/2005/8/layout/list1"/>
    <dgm:cxn modelId="{C0E9F3D8-6BA9-47A7-B789-6D5A39F4FC6D}" type="presParOf" srcId="{A99483E3-C55E-4CB6-98B0-88CAD503E477}" destId="{2057EEC6-0660-4BA1-A5E9-54D7F70D1317}" srcOrd="0" destOrd="0" presId="urn:microsoft.com/office/officeart/2005/8/layout/list1"/>
    <dgm:cxn modelId="{63E37B00-2D1B-4AF1-80B2-0DDE455EB75D}" type="presParOf" srcId="{2057EEC6-0660-4BA1-A5E9-54D7F70D1317}" destId="{49B3FC2A-6C28-447B-981E-8D6AE971644A}" srcOrd="0" destOrd="0" presId="urn:microsoft.com/office/officeart/2005/8/layout/list1"/>
    <dgm:cxn modelId="{8B1D2ABC-234C-4967-9A07-AD472FDB7F97}" type="presParOf" srcId="{2057EEC6-0660-4BA1-A5E9-54D7F70D1317}" destId="{D7E8B0A7-7445-48E7-8772-50130C40A250}" srcOrd="1" destOrd="0" presId="urn:microsoft.com/office/officeart/2005/8/layout/list1"/>
    <dgm:cxn modelId="{3545AB91-C99A-41B0-ADA0-FF70307F880A}" type="presParOf" srcId="{A99483E3-C55E-4CB6-98B0-88CAD503E477}" destId="{E62327EC-74D7-4713-B1B2-7A3C126C6F3C}" srcOrd="1" destOrd="0" presId="urn:microsoft.com/office/officeart/2005/8/layout/list1"/>
    <dgm:cxn modelId="{49482ADD-F9A9-40BD-A371-DE56F95210F0}" type="presParOf" srcId="{A99483E3-C55E-4CB6-98B0-88CAD503E477}" destId="{531EE905-3FED-472E-AF47-0F83660B5981}" srcOrd="2" destOrd="0" presId="urn:microsoft.com/office/officeart/2005/8/layout/list1"/>
    <dgm:cxn modelId="{B6C9BB59-B6AB-4107-A4A2-BD0A5A9A757D}" type="presParOf" srcId="{A99483E3-C55E-4CB6-98B0-88CAD503E477}" destId="{C664CD79-A527-4C2C-88D6-3102EDA690CB}" srcOrd="3" destOrd="0" presId="urn:microsoft.com/office/officeart/2005/8/layout/list1"/>
    <dgm:cxn modelId="{D8A906B3-611F-4012-BB11-C56271944EA8}" type="presParOf" srcId="{A99483E3-C55E-4CB6-98B0-88CAD503E477}" destId="{E822B286-EDA4-4075-844B-9E73559EBA3A}" srcOrd="4" destOrd="0" presId="urn:microsoft.com/office/officeart/2005/8/layout/list1"/>
    <dgm:cxn modelId="{BDDBB4C0-F6B3-4C19-A823-B890A924F08F}" type="presParOf" srcId="{E822B286-EDA4-4075-844B-9E73559EBA3A}" destId="{713AEA3D-9588-4923-9D35-908CB7744220}" srcOrd="0" destOrd="0" presId="urn:microsoft.com/office/officeart/2005/8/layout/list1"/>
    <dgm:cxn modelId="{BF07DB48-4F99-42F7-8E4D-C679CC3E5B50}" type="presParOf" srcId="{E822B286-EDA4-4075-844B-9E73559EBA3A}" destId="{42B08323-E98A-482E-B258-108E8DC7F771}" srcOrd="1" destOrd="0" presId="urn:microsoft.com/office/officeart/2005/8/layout/list1"/>
    <dgm:cxn modelId="{065902C1-27F5-49D9-874F-1D30A7B8DC71}" type="presParOf" srcId="{A99483E3-C55E-4CB6-98B0-88CAD503E477}" destId="{80D3A2AC-A0E1-484F-8429-C9564164D8DB}" srcOrd="5" destOrd="0" presId="urn:microsoft.com/office/officeart/2005/8/layout/list1"/>
    <dgm:cxn modelId="{97B29DB6-9C98-4E36-B3C7-B9F7168CCC2E}" type="presParOf" srcId="{A99483E3-C55E-4CB6-98B0-88CAD503E477}" destId="{9CC2C167-9D58-4760-9CD8-4095B4C6474E}" srcOrd="6" destOrd="0" presId="urn:microsoft.com/office/officeart/2005/8/layout/list1"/>
    <dgm:cxn modelId="{D7259AC0-5A5B-4304-B261-905A8CEC7C71}" type="presParOf" srcId="{A99483E3-C55E-4CB6-98B0-88CAD503E477}" destId="{ADD6C7C5-579B-46E5-B81D-1BA721B3EA2E}" srcOrd="7" destOrd="0" presId="urn:microsoft.com/office/officeart/2005/8/layout/list1"/>
    <dgm:cxn modelId="{867D6E83-59DC-4AB1-81BA-C84298E5EA6F}" type="presParOf" srcId="{A99483E3-C55E-4CB6-98B0-88CAD503E477}" destId="{1FCB62D7-E369-4E4A-8F74-AE74BA2F431B}" srcOrd="8" destOrd="0" presId="urn:microsoft.com/office/officeart/2005/8/layout/list1"/>
    <dgm:cxn modelId="{23EF8F27-250D-4377-A3A9-9A436993352D}" type="presParOf" srcId="{1FCB62D7-E369-4E4A-8F74-AE74BA2F431B}" destId="{877EDF03-1A19-4DAE-BDC1-E774AE710921}" srcOrd="0" destOrd="0" presId="urn:microsoft.com/office/officeart/2005/8/layout/list1"/>
    <dgm:cxn modelId="{6431E640-0D2C-4F13-A435-FE066B27CC6B}" type="presParOf" srcId="{1FCB62D7-E369-4E4A-8F74-AE74BA2F431B}" destId="{CC589AAC-E1D1-4C26-8097-F5A74A9ABC7D}" srcOrd="1" destOrd="0" presId="urn:microsoft.com/office/officeart/2005/8/layout/list1"/>
    <dgm:cxn modelId="{A843922F-50B7-47B1-BFDF-FBF6D93F9209}" type="presParOf" srcId="{A99483E3-C55E-4CB6-98B0-88CAD503E477}" destId="{39A1F652-A3DD-4B91-8A0C-533D287D46CF}" srcOrd="9" destOrd="0" presId="urn:microsoft.com/office/officeart/2005/8/layout/list1"/>
    <dgm:cxn modelId="{B4562E84-D83D-4B08-8676-B021E6E0F4F7}" type="presParOf" srcId="{A99483E3-C55E-4CB6-98B0-88CAD503E477}" destId="{CEBF17CC-CE57-4942-9157-356EB2DCC908}" srcOrd="10" destOrd="0" presId="urn:microsoft.com/office/officeart/2005/8/layout/list1"/>
    <dgm:cxn modelId="{A49C4772-3FE8-4762-87D8-BBFE823FD36E}" type="presParOf" srcId="{A99483E3-C55E-4CB6-98B0-88CAD503E477}" destId="{CE118D46-5C23-46C9-8494-9FBC3FEF36E3}" srcOrd="11" destOrd="0" presId="urn:microsoft.com/office/officeart/2005/8/layout/list1"/>
    <dgm:cxn modelId="{0C01779D-8990-403B-9A3F-961E0299BB0A}" type="presParOf" srcId="{A99483E3-C55E-4CB6-98B0-88CAD503E477}" destId="{828AB562-EB10-494B-A240-4406ED5CCE1D}" srcOrd="12" destOrd="0" presId="urn:microsoft.com/office/officeart/2005/8/layout/list1"/>
    <dgm:cxn modelId="{90F19D4D-D9E0-4BE2-8920-9B4363FCF077}" type="presParOf" srcId="{828AB562-EB10-494B-A240-4406ED5CCE1D}" destId="{95AE3E35-C87C-44FA-854E-11B1A3E4158F}" srcOrd="0" destOrd="0" presId="urn:microsoft.com/office/officeart/2005/8/layout/list1"/>
    <dgm:cxn modelId="{4BDDD61A-7EB6-410E-95B1-D679A135FE70}" type="presParOf" srcId="{828AB562-EB10-494B-A240-4406ED5CCE1D}" destId="{B1A1CA51-2D71-47AE-8161-936DCED8D486}" srcOrd="1" destOrd="0" presId="urn:microsoft.com/office/officeart/2005/8/layout/list1"/>
    <dgm:cxn modelId="{E04A5ADB-4CF1-4AEE-B6CD-89E9789A43C8}" type="presParOf" srcId="{A99483E3-C55E-4CB6-98B0-88CAD503E477}" destId="{39338A3C-E5A8-4B06-A7EE-7AB3E55B0E41}" srcOrd="13" destOrd="0" presId="urn:microsoft.com/office/officeart/2005/8/layout/list1"/>
    <dgm:cxn modelId="{B8DB81DA-016F-42DB-BD73-4B62AB8020CA}" type="presParOf" srcId="{A99483E3-C55E-4CB6-98B0-88CAD503E477}" destId="{4332AD25-654B-4BBD-AFAB-133F7F76A233}" srcOrd="14" destOrd="0" presId="urn:microsoft.com/office/officeart/2005/8/layout/list1"/>
    <dgm:cxn modelId="{F161C4D5-2081-4BF7-B020-656A8A589545}" type="presParOf" srcId="{A99483E3-C55E-4CB6-98B0-88CAD503E477}" destId="{3099BC4F-9236-43A9-8BDF-AE454EFAB245}" srcOrd="15" destOrd="0" presId="urn:microsoft.com/office/officeart/2005/8/layout/list1"/>
    <dgm:cxn modelId="{4631A680-74DD-4616-8420-05A6A90A63E6}" type="presParOf" srcId="{A99483E3-C55E-4CB6-98B0-88CAD503E477}" destId="{DA61D2A0-6D1C-41E7-A039-6E9D09430BB9}" srcOrd="16" destOrd="0" presId="urn:microsoft.com/office/officeart/2005/8/layout/list1"/>
    <dgm:cxn modelId="{D1854F30-6CE9-4F54-AAAC-CA56D864FAE9}" type="presParOf" srcId="{DA61D2A0-6D1C-41E7-A039-6E9D09430BB9}" destId="{A83844F5-F70E-4D6E-88F3-F5C2ED634EA1}" srcOrd="0" destOrd="0" presId="urn:microsoft.com/office/officeart/2005/8/layout/list1"/>
    <dgm:cxn modelId="{9934E631-2D02-4A84-83C2-786DAE92C83F}" type="presParOf" srcId="{DA61D2A0-6D1C-41E7-A039-6E9D09430BB9}" destId="{55F1F90E-D78F-4011-B1F2-E2CD040AB182}" srcOrd="1" destOrd="0" presId="urn:microsoft.com/office/officeart/2005/8/layout/list1"/>
    <dgm:cxn modelId="{DA8BDC0A-1553-4C55-B21D-6045E39A20D1}" type="presParOf" srcId="{A99483E3-C55E-4CB6-98B0-88CAD503E477}" destId="{6AE07B1F-1BA7-4F19-8E97-33620D2C2AF4}" srcOrd="17" destOrd="0" presId="urn:microsoft.com/office/officeart/2005/8/layout/list1"/>
    <dgm:cxn modelId="{9257D713-1DBA-4F22-9C14-699AA0311964}" type="presParOf" srcId="{A99483E3-C55E-4CB6-98B0-88CAD503E477}" destId="{74C37AE7-49DB-4F61-8FDD-56C51D55F0D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22784B-4C33-41AE-8541-3BE7A01708C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6FEB543-B46D-4476-A992-CD1E1756D44E}">
      <dgm:prSet phldrT="[Tekst]"/>
      <dgm:spPr>
        <a:solidFill>
          <a:srgbClr val="58A618"/>
        </a:solidFill>
      </dgm:spPr>
      <dgm:t>
        <a:bodyPr/>
        <a:lstStyle/>
        <a:p>
          <a:r>
            <a:rPr lang="nb-NO" dirty="0" smtClean="0"/>
            <a:t>Individuell oppfølging</a:t>
          </a:r>
          <a:endParaRPr lang="nb-NO" dirty="0"/>
        </a:p>
      </dgm:t>
    </dgm:pt>
    <dgm:pt modelId="{AAD953EC-3AE7-480C-9E10-65EA3423CF49}" type="parTrans" cxnId="{C8DA5665-9FB4-4363-8F4E-1994E4B1007B}">
      <dgm:prSet/>
      <dgm:spPr/>
      <dgm:t>
        <a:bodyPr/>
        <a:lstStyle/>
        <a:p>
          <a:endParaRPr lang="nb-NO"/>
        </a:p>
      </dgm:t>
    </dgm:pt>
    <dgm:pt modelId="{7C46FA14-7E90-4D0F-B2D2-C8049B6B89C1}" type="sibTrans" cxnId="{C8DA5665-9FB4-4363-8F4E-1994E4B1007B}">
      <dgm:prSet/>
      <dgm:spPr/>
      <dgm:t>
        <a:bodyPr/>
        <a:lstStyle/>
        <a:p>
          <a:endParaRPr lang="nb-NO"/>
        </a:p>
      </dgm:t>
    </dgm:pt>
    <dgm:pt modelId="{E7E0748C-6C4A-49E3-A599-39637931E1EE}">
      <dgm:prSet phldrT="[Tekst]"/>
      <dgm:spPr>
        <a:solidFill>
          <a:srgbClr val="58A618"/>
        </a:solidFill>
      </dgm:spPr>
      <dgm:t>
        <a:bodyPr/>
        <a:lstStyle/>
        <a:p>
          <a:r>
            <a:rPr lang="nb-NO" dirty="0" smtClean="0"/>
            <a:t>Grupper og kurs</a:t>
          </a:r>
          <a:endParaRPr lang="nb-NO" dirty="0"/>
        </a:p>
      </dgm:t>
    </dgm:pt>
    <dgm:pt modelId="{803ACA23-562B-4A9C-9F06-38E7D18AC5C8}" type="parTrans" cxnId="{24B1B8B1-A64E-41A7-9708-6F391602C707}">
      <dgm:prSet/>
      <dgm:spPr/>
      <dgm:t>
        <a:bodyPr/>
        <a:lstStyle/>
        <a:p>
          <a:endParaRPr lang="nb-NO"/>
        </a:p>
      </dgm:t>
    </dgm:pt>
    <dgm:pt modelId="{BE8FDBB3-2DCF-4C4C-B9D2-788492B2CCC4}" type="sibTrans" cxnId="{24B1B8B1-A64E-41A7-9708-6F391602C707}">
      <dgm:prSet/>
      <dgm:spPr/>
      <dgm:t>
        <a:bodyPr/>
        <a:lstStyle/>
        <a:p>
          <a:endParaRPr lang="nb-NO"/>
        </a:p>
      </dgm:t>
    </dgm:pt>
    <dgm:pt modelId="{27E18484-B24C-444E-BC08-FCFF2AF3F806}">
      <dgm:prSet phldrT="[Tekst]"/>
      <dgm:spPr>
        <a:solidFill>
          <a:srgbClr val="58A618"/>
        </a:solidFill>
      </dgm:spPr>
      <dgm:t>
        <a:bodyPr/>
        <a:lstStyle/>
        <a:p>
          <a:r>
            <a:rPr lang="nb-NO" dirty="0" smtClean="0"/>
            <a:t>Tilstedeværelse på skolene</a:t>
          </a:r>
          <a:endParaRPr lang="nb-NO" dirty="0"/>
        </a:p>
      </dgm:t>
    </dgm:pt>
    <dgm:pt modelId="{96AA9AF7-3E2F-4652-AA56-1A15A572ACFE}" type="parTrans" cxnId="{10AAA8B7-17B5-4357-87EB-4E1B2D8B56A3}">
      <dgm:prSet/>
      <dgm:spPr/>
      <dgm:t>
        <a:bodyPr/>
        <a:lstStyle/>
        <a:p>
          <a:endParaRPr lang="nb-NO"/>
        </a:p>
      </dgm:t>
    </dgm:pt>
    <dgm:pt modelId="{BEA8D813-FADD-4F9B-BBC6-68E6B61ECD8F}" type="sibTrans" cxnId="{10AAA8B7-17B5-4357-87EB-4E1B2D8B56A3}">
      <dgm:prSet/>
      <dgm:spPr/>
      <dgm:t>
        <a:bodyPr/>
        <a:lstStyle/>
        <a:p>
          <a:endParaRPr lang="nb-NO"/>
        </a:p>
      </dgm:t>
    </dgm:pt>
    <dgm:pt modelId="{19A2864D-9808-4743-A979-4D81C3CAAB6A}">
      <dgm:prSet phldrT="[Tekst]"/>
      <dgm:spPr>
        <a:solidFill>
          <a:srgbClr val="58A618"/>
        </a:solidFill>
      </dgm:spPr>
      <dgm:t>
        <a:bodyPr/>
        <a:lstStyle/>
        <a:p>
          <a:r>
            <a:rPr lang="nb-NO" dirty="0" smtClean="0"/>
            <a:t>Rusforebygging</a:t>
          </a:r>
          <a:endParaRPr lang="nb-NO" dirty="0"/>
        </a:p>
      </dgm:t>
    </dgm:pt>
    <dgm:pt modelId="{06A018EE-55CA-4BD1-ABD5-1FDF43406E2C}" type="parTrans" cxnId="{90C88D4B-B258-4610-B093-06142278F298}">
      <dgm:prSet/>
      <dgm:spPr/>
      <dgm:t>
        <a:bodyPr/>
        <a:lstStyle/>
        <a:p>
          <a:endParaRPr lang="nb-NO"/>
        </a:p>
      </dgm:t>
    </dgm:pt>
    <dgm:pt modelId="{26214EED-3F8C-446C-9771-67A759155A0B}" type="sibTrans" cxnId="{90C88D4B-B258-4610-B093-06142278F298}">
      <dgm:prSet/>
      <dgm:spPr/>
      <dgm:t>
        <a:bodyPr/>
        <a:lstStyle/>
        <a:p>
          <a:endParaRPr lang="nb-NO"/>
        </a:p>
      </dgm:t>
    </dgm:pt>
    <dgm:pt modelId="{0D7CBAA5-107A-4719-9261-51BB935ED1EC}">
      <dgm:prSet phldrT="[Tekst]"/>
      <dgm:spPr>
        <a:solidFill>
          <a:srgbClr val="58A618"/>
        </a:solidFill>
      </dgm:spPr>
      <dgm:t>
        <a:bodyPr/>
        <a:lstStyle/>
        <a:p>
          <a:r>
            <a:rPr lang="nb-NO" dirty="0" err="1" smtClean="0"/>
            <a:t>Skolelos</a:t>
          </a:r>
          <a:endParaRPr lang="nb-NO" dirty="0"/>
        </a:p>
      </dgm:t>
    </dgm:pt>
    <dgm:pt modelId="{3189F90A-D327-411B-9099-A455D06D590C}" type="parTrans" cxnId="{17B9E312-D82E-4AD9-8AC4-41A455F637B6}">
      <dgm:prSet/>
      <dgm:spPr/>
      <dgm:t>
        <a:bodyPr/>
        <a:lstStyle/>
        <a:p>
          <a:endParaRPr lang="nb-NO"/>
        </a:p>
      </dgm:t>
    </dgm:pt>
    <dgm:pt modelId="{AB0396F8-6073-4676-B92C-A30251A71592}" type="sibTrans" cxnId="{17B9E312-D82E-4AD9-8AC4-41A455F637B6}">
      <dgm:prSet/>
      <dgm:spPr/>
      <dgm:t>
        <a:bodyPr/>
        <a:lstStyle/>
        <a:p>
          <a:endParaRPr lang="nb-NO"/>
        </a:p>
      </dgm:t>
    </dgm:pt>
    <dgm:pt modelId="{A99483E3-C55E-4CB6-98B0-88CAD503E477}" type="pres">
      <dgm:prSet presAssocID="{F622784B-4C33-41AE-8541-3BE7A01708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2057EEC6-0660-4BA1-A5E9-54D7F70D1317}" type="pres">
      <dgm:prSet presAssocID="{06FEB543-B46D-4476-A992-CD1E1756D44E}" presName="parentLin" presStyleCnt="0"/>
      <dgm:spPr/>
    </dgm:pt>
    <dgm:pt modelId="{49B3FC2A-6C28-447B-981E-8D6AE971644A}" type="pres">
      <dgm:prSet presAssocID="{06FEB543-B46D-4476-A992-CD1E1756D44E}" presName="parentLeftMargin" presStyleLbl="node1" presStyleIdx="0" presStyleCnt="5"/>
      <dgm:spPr/>
      <dgm:t>
        <a:bodyPr/>
        <a:lstStyle/>
        <a:p>
          <a:endParaRPr lang="nb-NO"/>
        </a:p>
      </dgm:t>
    </dgm:pt>
    <dgm:pt modelId="{D7E8B0A7-7445-48E7-8772-50130C40A250}" type="pres">
      <dgm:prSet presAssocID="{06FEB543-B46D-4476-A992-CD1E1756D44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62327EC-74D7-4713-B1B2-7A3C126C6F3C}" type="pres">
      <dgm:prSet presAssocID="{06FEB543-B46D-4476-A992-CD1E1756D44E}" presName="negativeSpace" presStyleCnt="0"/>
      <dgm:spPr/>
    </dgm:pt>
    <dgm:pt modelId="{531EE905-3FED-472E-AF47-0F83660B5981}" type="pres">
      <dgm:prSet presAssocID="{06FEB543-B46D-4476-A992-CD1E1756D44E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664CD79-A527-4C2C-88D6-3102EDA690CB}" type="pres">
      <dgm:prSet presAssocID="{7C46FA14-7E90-4D0F-B2D2-C8049B6B89C1}" presName="spaceBetweenRectangles" presStyleCnt="0"/>
      <dgm:spPr/>
    </dgm:pt>
    <dgm:pt modelId="{E822B286-EDA4-4075-844B-9E73559EBA3A}" type="pres">
      <dgm:prSet presAssocID="{E7E0748C-6C4A-49E3-A599-39637931E1EE}" presName="parentLin" presStyleCnt="0"/>
      <dgm:spPr/>
    </dgm:pt>
    <dgm:pt modelId="{713AEA3D-9588-4923-9D35-908CB7744220}" type="pres">
      <dgm:prSet presAssocID="{E7E0748C-6C4A-49E3-A599-39637931E1EE}" presName="parentLeftMargin" presStyleLbl="node1" presStyleIdx="0" presStyleCnt="5"/>
      <dgm:spPr/>
      <dgm:t>
        <a:bodyPr/>
        <a:lstStyle/>
        <a:p>
          <a:endParaRPr lang="nb-NO"/>
        </a:p>
      </dgm:t>
    </dgm:pt>
    <dgm:pt modelId="{42B08323-E98A-482E-B258-108E8DC7F771}" type="pres">
      <dgm:prSet presAssocID="{E7E0748C-6C4A-49E3-A599-39637931E1E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0D3A2AC-A0E1-484F-8429-C9564164D8DB}" type="pres">
      <dgm:prSet presAssocID="{E7E0748C-6C4A-49E3-A599-39637931E1EE}" presName="negativeSpace" presStyleCnt="0"/>
      <dgm:spPr/>
    </dgm:pt>
    <dgm:pt modelId="{9CC2C167-9D58-4760-9CD8-4095B4C6474E}" type="pres">
      <dgm:prSet presAssocID="{E7E0748C-6C4A-49E3-A599-39637931E1EE}" presName="childText" presStyleLbl="conFgAcc1" presStyleIdx="1" presStyleCnt="5">
        <dgm:presLayoutVars>
          <dgm:bulletEnabled val="1"/>
        </dgm:presLayoutVars>
      </dgm:prSet>
      <dgm:spPr/>
    </dgm:pt>
    <dgm:pt modelId="{ADD6C7C5-579B-46E5-B81D-1BA721B3EA2E}" type="pres">
      <dgm:prSet presAssocID="{BE8FDBB3-2DCF-4C4C-B9D2-788492B2CCC4}" presName="spaceBetweenRectangles" presStyleCnt="0"/>
      <dgm:spPr/>
    </dgm:pt>
    <dgm:pt modelId="{1FCB62D7-E369-4E4A-8F74-AE74BA2F431B}" type="pres">
      <dgm:prSet presAssocID="{27E18484-B24C-444E-BC08-FCFF2AF3F806}" presName="parentLin" presStyleCnt="0"/>
      <dgm:spPr/>
    </dgm:pt>
    <dgm:pt modelId="{877EDF03-1A19-4DAE-BDC1-E774AE710921}" type="pres">
      <dgm:prSet presAssocID="{27E18484-B24C-444E-BC08-FCFF2AF3F806}" presName="parentLeftMargin" presStyleLbl="node1" presStyleIdx="1" presStyleCnt="5"/>
      <dgm:spPr/>
      <dgm:t>
        <a:bodyPr/>
        <a:lstStyle/>
        <a:p>
          <a:endParaRPr lang="nb-NO"/>
        </a:p>
      </dgm:t>
    </dgm:pt>
    <dgm:pt modelId="{CC589AAC-E1D1-4C26-8097-F5A74A9ABC7D}" type="pres">
      <dgm:prSet presAssocID="{27E18484-B24C-444E-BC08-FCFF2AF3F806}" presName="parentText" presStyleLbl="node1" presStyleIdx="2" presStyleCnt="5" custLinFactNeighborX="2484" custLinFactNeighborY="-2207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9A1F652-A3DD-4B91-8A0C-533D287D46CF}" type="pres">
      <dgm:prSet presAssocID="{27E18484-B24C-444E-BC08-FCFF2AF3F806}" presName="negativeSpace" presStyleCnt="0"/>
      <dgm:spPr/>
    </dgm:pt>
    <dgm:pt modelId="{CEBF17CC-CE57-4942-9157-356EB2DCC908}" type="pres">
      <dgm:prSet presAssocID="{27E18484-B24C-444E-BC08-FCFF2AF3F806}" presName="childText" presStyleLbl="conFgAcc1" presStyleIdx="2" presStyleCnt="5">
        <dgm:presLayoutVars>
          <dgm:bulletEnabled val="1"/>
        </dgm:presLayoutVars>
      </dgm:prSet>
      <dgm:spPr/>
    </dgm:pt>
    <dgm:pt modelId="{CE118D46-5C23-46C9-8494-9FBC3FEF36E3}" type="pres">
      <dgm:prSet presAssocID="{BEA8D813-FADD-4F9B-BBC6-68E6B61ECD8F}" presName="spaceBetweenRectangles" presStyleCnt="0"/>
      <dgm:spPr/>
    </dgm:pt>
    <dgm:pt modelId="{828AB562-EB10-494B-A240-4406ED5CCE1D}" type="pres">
      <dgm:prSet presAssocID="{19A2864D-9808-4743-A979-4D81C3CAAB6A}" presName="parentLin" presStyleCnt="0"/>
      <dgm:spPr/>
    </dgm:pt>
    <dgm:pt modelId="{95AE3E35-C87C-44FA-854E-11B1A3E4158F}" type="pres">
      <dgm:prSet presAssocID="{19A2864D-9808-4743-A979-4D81C3CAAB6A}" presName="parentLeftMargin" presStyleLbl="node1" presStyleIdx="2" presStyleCnt="5"/>
      <dgm:spPr/>
      <dgm:t>
        <a:bodyPr/>
        <a:lstStyle/>
        <a:p>
          <a:endParaRPr lang="nb-NO"/>
        </a:p>
      </dgm:t>
    </dgm:pt>
    <dgm:pt modelId="{B1A1CA51-2D71-47AE-8161-936DCED8D486}" type="pres">
      <dgm:prSet presAssocID="{19A2864D-9808-4743-A979-4D81C3CAAB6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9338A3C-E5A8-4B06-A7EE-7AB3E55B0E41}" type="pres">
      <dgm:prSet presAssocID="{19A2864D-9808-4743-A979-4D81C3CAAB6A}" presName="negativeSpace" presStyleCnt="0"/>
      <dgm:spPr/>
    </dgm:pt>
    <dgm:pt modelId="{4332AD25-654B-4BBD-AFAB-133F7F76A233}" type="pres">
      <dgm:prSet presAssocID="{19A2864D-9808-4743-A979-4D81C3CAAB6A}" presName="childText" presStyleLbl="conFgAcc1" presStyleIdx="3" presStyleCnt="5">
        <dgm:presLayoutVars>
          <dgm:bulletEnabled val="1"/>
        </dgm:presLayoutVars>
      </dgm:prSet>
      <dgm:spPr/>
    </dgm:pt>
    <dgm:pt modelId="{3099BC4F-9236-43A9-8BDF-AE454EFAB245}" type="pres">
      <dgm:prSet presAssocID="{26214EED-3F8C-446C-9771-67A759155A0B}" presName="spaceBetweenRectangles" presStyleCnt="0"/>
      <dgm:spPr/>
    </dgm:pt>
    <dgm:pt modelId="{DA61D2A0-6D1C-41E7-A039-6E9D09430BB9}" type="pres">
      <dgm:prSet presAssocID="{0D7CBAA5-107A-4719-9261-51BB935ED1EC}" presName="parentLin" presStyleCnt="0"/>
      <dgm:spPr/>
    </dgm:pt>
    <dgm:pt modelId="{A83844F5-F70E-4D6E-88F3-F5C2ED634EA1}" type="pres">
      <dgm:prSet presAssocID="{0D7CBAA5-107A-4719-9261-51BB935ED1EC}" presName="parentLeftMargin" presStyleLbl="node1" presStyleIdx="3" presStyleCnt="5"/>
      <dgm:spPr/>
      <dgm:t>
        <a:bodyPr/>
        <a:lstStyle/>
        <a:p>
          <a:endParaRPr lang="nb-NO"/>
        </a:p>
      </dgm:t>
    </dgm:pt>
    <dgm:pt modelId="{55F1F90E-D78F-4011-B1F2-E2CD040AB182}" type="pres">
      <dgm:prSet presAssocID="{0D7CBAA5-107A-4719-9261-51BB935ED1E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AE07B1F-1BA7-4F19-8E97-33620D2C2AF4}" type="pres">
      <dgm:prSet presAssocID="{0D7CBAA5-107A-4719-9261-51BB935ED1EC}" presName="negativeSpace" presStyleCnt="0"/>
      <dgm:spPr/>
    </dgm:pt>
    <dgm:pt modelId="{74C37AE7-49DB-4F61-8FDD-56C51D55F0DA}" type="pres">
      <dgm:prSet presAssocID="{0D7CBAA5-107A-4719-9261-51BB935ED1E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8DA5665-9FB4-4363-8F4E-1994E4B1007B}" srcId="{F622784B-4C33-41AE-8541-3BE7A01708C8}" destId="{06FEB543-B46D-4476-A992-CD1E1756D44E}" srcOrd="0" destOrd="0" parTransId="{AAD953EC-3AE7-480C-9E10-65EA3423CF49}" sibTransId="{7C46FA14-7E90-4D0F-B2D2-C8049B6B89C1}"/>
    <dgm:cxn modelId="{3A099D18-1A0D-464E-8009-D607E8D9F72C}" type="presOf" srcId="{F622784B-4C33-41AE-8541-3BE7A01708C8}" destId="{A99483E3-C55E-4CB6-98B0-88CAD503E477}" srcOrd="0" destOrd="0" presId="urn:microsoft.com/office/officeart/2005/8/layout/list1"/>
    <dgm:cxn modelId="{9A2162BD-8AEA-4FB8-8EE3-DE5718E7D27E}" type="presOf" srcId="{27E18484-B24C-444E-BC08-FCFF2AF3F806}" destId="{CC589AAC-E1D1-4C26-8097-F5A74A9ABC7D}" srcOrd="1" destOrd="0" presId="urn:microsoft.com/office/officeart/2005/8/layout/list1"/>
    <dgm:cxn modelId="{EAC55FE3-F548-42E0-B045-207429B77453}" type="presOf" srcId="{27E18484-B24C-444E-BC08-FCFF2AF3F806}" destId="{877EDF03-1A19-4DAE-BDC1-E774AE710921}" srcOrd="0" destOrd="0" presId="urn:microsoft.com/office/officeart/2005/8/layout/list1"/>
    <dgm:cxn modelId="{35172CEB-077D-4E8F-8607-BF18F7DAB4DB}" type="presOf" srcId="{06FEB543-B46D-4476-A992-CD1E1756D44E}" destId="{D7E8B0A7-7445-48E7-8772-50130C40A250}" srcOrd="1" destOrd="0" presId="urn:microsoft.com/office/officeart/2005/8/layout/list1"/>
    <dgm:cxn modelId="{17B9E312-D82E-4AD9-8AC4-41A455F637B6}" srcId="{F622784B-4C33-41AE-8541-3BE7A01708C8}" destId="{0D7CBAA5-107A-4719-9261-51BB935ED1EC}" srcOrd="4" destOrd="0" parTransId="{3189F90A-D327-411B-9099-A455D06D590C}" sibTransId="{AB0396F8-6073-4676-B92C-A30251A71592}"/>
    <dgm:cxn modelId="{F2DE4C64-8C2F-4268-A864-627D8CF3F2A7}" type="presOf" srcId="{0D7CBAA5-107A-4719-9261-51BB935ED1EC}" destId="{A83844F5-F70E-4D6E-88F3-F5C2ED634EA1}" srcOrd="0" destOrd="0" presId="urn:microsoft.com/office/officeart/2005/8/layout/list1"/>
    <dgm:cxn modelId="{90C88D4B-B258-4610-B093-06142278F298}" srcId="{F622784B-4C33-41AE-8541-3BE7A01708C8}" destId="{19A2864D-9808-4743-A979-4D81C3CAAB6A}" srcOrd="3" destOrd="0" parTransId="{06A018EE-55CA-4BD1-ABD5-1FDF43406E2C}" sibTransId="{26214EED-3F8C-446C-9771-67A759155A0B}"/>
    <dgm:cxn modelId="{10AAA8B7-17B5-4357-87EB-4E1B2D8B56A3}" srcId="{F622784B-4C33-41AE-8541-3BE7A01708C8}" destId="{27E18484-B24C-444E-BC08-FCFF2AF3F806}" srcOrd="2" destOrd="0" parTransId="{96AA9AF7-3E2F-4652-AA56-1A15A572ACFE}" sibTransId="{BEA8D813-FADD-4F9B-BBC6-68E6B61ECD8F}"/>
    <dgm:cxn modelId="{BEE6A76E-8108-47ED-B61B-4A2E1EB42438}" type="presOf" srcId="{0D7CBAA5-107A-4719-9261-51BB935ED1EC}" destId="{55F1F90E-D78F-4011-B1F2-E2CD040AB182}" srcOrd="1" destOrd="0" presId="urn:microsoft.com/office/officeart/2005/8/layout/list1"/>
    <dgm:cxn modelId="{8852E01F-E389-4099-BF2C-01C37900C2CF}" type="presOf" srcId="{E7E0748C-6C4A-49E3-A599-39637931E1EE}" destId="{42B08323-E98A-482E-B258-108E8DC7F771}" srcOrd="1" destOrd="0" presId="urn:microsoft.com/office/officeart/2005/8/layout/list1"/>
    <dgm:cxn modelId="{BBC176A5-9D58-4618-9744-9A066BC9C6B1}" type="presOf" srcId="{E7E0748C-6C4A-49E3-A599-39637931E1EE}" destId="{713AEA3D-9588-4923-9D35-908CB7744220}" srcOrd="0" destOrd="0" presId="urn:microsoft.com/office/officeart/2005/8/layout/list1"/>
    <dgm:cxn modelId="{44667BF3-ACEC-4DBD-BD78-E676050270C9}" type="presOf" srcId="{19A2864D-9808-4743-A979-4D81C3CAAB6A}" destId="{95AE3E35-C87C-44FA-854E-11B1A3E4158F}" srcOrd="0" destOrd="0" presId="urn:microsoft.com/office/officeart/2005/8/layout/list1"/>
    <dgm:cxn modelId="{A84AB6E4-0CDC-4AD9-A667-318335701BA8}" type="presOf" srcId="{06FEB543-B46D-4476-A992-CD1E1756D44E}" destId="{49B3FC2A-6C28-447B-981E-8D6AE971644A}" srcOrd="0" destOrd="0" presId="urn:microsoft.com/office/officeart/2005/8/layout/list1"/>
    <dgm:cxn modelId="{24B1B8B1-A64E-41A7-9708-6F391602C707}" srcId="{F622784B-4C33-41AE-8541-3BE7A01708C8}" destId="{E7E0748C-6C4A-49E3-A599-39637931E1EE}" srcOrd="1" destOrd="0" parTransId="{803ACA23-562B-4A9C-9F06-38E7D18AC5C8}" sibTransId="{BE8FDBB3-2DCF-4C4C-B9D2-788492B2CCC4}"/>
    <dgm:cxn modelId="{827E1075-D5C4-4F75-9BC6-F058D72DAA6C}" type="presOf" srcId="{19A2864D-9808-4743-A979-4D81C3CAAB6A}" destId="{B1A1CA51-2D71-47AE-8161-936DCED8D486}" srcOrd="1" destOrd="0" presId="urn:microsoft.com/office/officeart/2005/8/layout/list1"/>
    <dgm:cxn modelId="{C0E9F3D8-6BA9-47A7-B789-6D5A39F4FC6D}" type="presParOf" srcId="{A99483E3-C55E-4CB6-98B0-88CAD503E477}" destId="{2057EEC6-0660-4BA1-A5E9-54D7F70D1317}" srcOrd="0" destOrd="0" presId="urn:microsoft.com/office/officeart/2005/8/layout/list1"/>
    <dgm:cxn modelId="{63E37B00-2D1B-4AF1-80B2-0DDE455EB75D}" type="presParOf" srcId="{2057EEC6-0660-4BA1-A5E9-54D7F70D1317}" destId="{49B3FC2A-6C28-447B-981E-8D6AE971644A}" srcOrd="0" destOrd="0" presId="urn:microsoft.com/office/officeart/2005/8/layout/list1"/>
    <dgm:cxn modelId="{8B1D2ABC-234C-4967-9A07-AD472FDB7F97}" type="presParOf" srcId="{2057EEC6-0660-4BA1-A5E9-54D7F70D1317}" destId="{D7E8B0A7-7445-48E7-8772-50130C40A250}" srcOrd="1" destOrd="0" presId="urn:microsoft.com/office/officeart/2005/8/layout/list1"/>
    <dgm:cxn modelId="{3545AB91-C99A-41B0-ADA0-FF70307F880A}" type="presParOf" srcId="{A99483E3-C55E-4CB6-98B0-88CAD503E477}" destId="{E62327EC-74D7-4713-B1B2-7A3C126C6F3C}" srcOrd="1" destOrd="0" presId="urn:microsoft.com/office/officeart/2005/8/layout/list1"/>
    <dgm:cxn modelId="{49482ADD-F9A9-40BD-A371-DE56F95210F0}" type="presParOf" srcId="{A99483E3-C55E-4CB6-98B0-88CAD503E477}" destId="{531EE905-3FED-472E-AF47-0F83660B5981}" srcOrd="2" destOrd="0" presId="urn:microsoft.com/office/officeart/2005/8/layout/list1"/>
    <dgm:cxn modelId="{B6C9BB59-B6AB-4107-A4A2-BD0A5A9A757D}" type="presParOf" srcId="{A99483E3-C55E-4CB6-98B0-88CAD503E477}" destId="{C664CD79-A527-4C2C-88D6-3102EDA690CB}" srcOrd="3" destOrd="0" presId="urn:microsoft.com/office/officeart/2005/8/layout/list1"/>
    <dgm:cxn modelId="{D8A906B3-611F-4012-BB11-C56271944EA8}" type="presParOf" srcId="{A99483E3-C55E-4CB6-98B0-88CAD503E477}" destId="{E822B286-EDA4-4075-844B-9E73559EBA3A}" srcOrd="4" destOrd="0" presId="urn:microsoft.com/office/officeart/2005/8/layout/list1"/>
    <dgm:cxn modelId="{BDDBB4C0-F6B3-4C19-A823-B890A924F08F}" type="presParOf" srcId="{E822B286-EDA4-4075-844B-9E73559EBA3A}" destId="{713AEA3D-9588-4923-9D35-908CB7744220}" srcOrd="0" destOrd="0" presId="urn:microsoft.com/office/officeart/2005/8/layout/list1"/>
    <dgm:cxn modelId="{BF07DB48-4F99-42F7-8E4D-C679CC3E5B50}" type="presParOf" srcId="{E822B286-EDA4-4075-844B-9E73559EBA3A}" destId="{42B08323-E98A-482E-B258-108E8DC7F771}" srcOrd="1" destOrd="0" presId="urn:microsoft.com/office/officeart/2005/8/layout/list1"/>
    <dgm:cxn modelId="{065902C1-27F5-49D9-874F-1D30A7B8DC71}" type="presParOf" srcId="{A99483E3-C55E-4CB6-98B0-88CAD503E477}" destId="{80D3A2AC-A0E1-484F-8429-C9564164D8DB}" srcOrd="5" destOrd="0" presId="urn:microsoft.com/office/officeart/2005/8/layout/list1"/>
    <dgm:cxn modelId="{97B29DB6-9C98-4E36-B3C7-B9F7168CCC2E}" type="presParOf" srcId="{A99483E3-C55E-4CB6-98B0-88CAD503E477}" destId="{9CC2C167-9D58-4760-9CD8-4095B4C6474E}" srcOrd="6" destOrd="0" presId="urn:microsoft.com/office/officeart/2005/8/layout/list1"/>
    <dgm:cxn modelId="{D7259AC0-5A5B-4304-B261-905A8CEC7C71}" type="presParOf" srcId="{A99483E3-C55E-4CB6-98B0-88CAD503E477}" destId="{ADD6C7C5-579B-46E5-B81D-1BA721B3EA2E}" srcOrd="7" destOrd="0" presId="urn:microsoft.com/office/officeart/2005/8/layout/list1"/>
    <dgm:cxn modelId="{867D6E83-59DC-4AB1-81BA-C84298E5EA6F}" type="presParOf" srcId="{A99483E3-C55E-4CB6-98B0-88CAD503E477}" destId="{1FCB62D7-E369-4E4A-8F74-AE74BA2F431B}" srcOrd="8" destOrd="0" presId="urn:microsoft.com/office/officeart/2005/8/layout/list1"/>
    <dgm:cxn modelId="{23EF8F27-250D-4377-A3A9-9A436993352D}" type="presParOf" srcId="{1FCB62D7-E369-4E4A-8F74-AE74BA2F431B}" destId="{877EDF03-1A19-4DAE-BDC1-E774AE710921}" srcOrd="0" destOrd="0" presId="urn:microsoft.com/office/officeart/2005/8/layout/list1"/>
    <dgm:cxn modelId="{6431E640-0D2C-4F13-A435-FE066B27CC6B}" type="presParOf" srcId="{1FCB62D7-E369-4E4A-8F74-AE74BA2F431B}" destId="{CC589AAC-E1D1-4C26-8097-F5A74A9ABC7D}" srcOrd="1" destOrd="0" presId="urn:microsoft.com/office/officeart/2005/8/layout/list1"/>
    <dgm:cxn modelId="{A843922F-50B7-47B1-BFDF-FBF6D93F9209}" type="presParOf" srcId="{A99483E3-C55E-4CB6-98B0-88CAD503E477}" destId="{39A1F652-A3DD-4B91-8A0C-533D287D46CF}" srcOrd="9" destOrd="0" presId="urn:microsoft.com/office/officeart/2005/8/layout/list1"/>
    <dgm:cxn modelId="{B4562E84-D83D-4B08-8676-B021E6E0F4F7}" type="presParOf" srcId="{A99483E3-C55E-4CB6-98B0-88CAD503E477}" destId="{CEBF17CC-CE57-4942-9157-356EB2DCC908}" srcOrd="10" destOrd="0" presId="urn:microsoft.com/office/officeart/2005/8/layout/list1"/>
    <dgm:cxn modelId="{A49C4772-3FE8-4762-87D8-BBFE823FD36E}" type="presParOf" srcId="{A99483E3-C55E-4CB6-98B0-88CAD503E477}" destId="{CE118D46-5C23-46C9-8494-9FBC3FEF36E3}" srcOrd="11" destOrd="0" presId="urn:microsoft.com/office/officeart/2005/8/layout/list1"/>
    <dgm:cxn modelId="{0C01779D-8990-403B-9A3F-961E0299BB0A}" type="presParOf" srcId="{A99483E3-C55E-4CB6-98B0-88CAD503E477}" destId="{828AB562-EB10-494B-A240-4406ED5CCE1D}" srcOrd="12" destOrd="0" presId="urn:microsoft.com/office/officeart/2005/8/layout/list1"/>
    <dgm:cxn modelId="{90F19D4D-D9E0-4BE2-8920-9B4363FCF077}" type="presParOf" srcId="{828AB562-EB10-494B-A240-4406ED5CCE1D}" destId="{95AE3E35-C87C-44FA-854E-11B1A3E4158F}" srcOrd="0" destOrd="0" presId="urn:microsoft.com/office/officeart/2005/8/layout/list1"/>
    <dgm:cxn modelId="{4BDDD61A-7EB6-410E-95B1-D679A135FE70}" type="presParOf" srcId="{828AB562-EB10-494B-A240-4406ED5CCE1D}" destId="{B1A1CA51-2D71-47AE-8161-936DCED8D486}" srcOrd="1" destOrd="0" presId="urn:microsoft.com/office/officeart/2005/8/layout/list1"/>
    <dgm:cxn modelId="{E04A5ADB-4CF1-4AEE-B6CD-89E9789A43C8}" type="presParOf" srcId="{A99483E3-C55E-4CB6-98B0-88CAD503E477}" destId="{39338A3C-E5A8-4B06-A7EE-7AB3E55B0E41}" srcOrd="13" destOrd="0" presId="urn:microsoft.com/office/officeart/2005/8/layout/list1"/>
    <dgm:cxn modelId="{B8DB81DA-016F-42DB-BD73-4B62AB8020CA}" type="presParOf" srcId="{A99483E3-C55E-4CB6-98B0-88CAD503E477}" destId="{4332AD25-654B-4BBD-AFAB-133F7F76A233}" srcOrd="14" destOrd="0" presId="urn:microsoft.com/office/officeart/2005/8/layout/list1"/>
    <dgm:cxn modelId="{F161C4D5-2081-4BF7-B020-656A8A589545}" type="presParOf" srcId="{A99483E3-C55E-4CB6-98B0-88CAD503E477}" destId="{3099BC4F-9236-43A9-8BDF-AE454EFAB245}" srcOrd="15" destOrd="0" presId="urn:microsoft.com/office/officeart/2005/8/layout/list1"/>
    <dgm:cxn modelId="{4631A680-74DD-4616-8420-05A6A90A63E6}" type="presParOf" srcId="{A99483E3-C55E-4CB6-98B0-88CAD503E477}" destId="{DA61D2A0-6D1C-41E7-A039-6E9D09430BB9}" srcOrd="16" destOrd="0" presId="urn:microsoft.com/office/officeart/2005/8/layout/list1"/>
    <dgm:cxn modelId="{D1854F30-6CE9-4F54-AAAC-CA56D864FAE9}" type="presParOf" srcId="{DA61D2A0-6D1C-41E7-A039-6E9D09430BB9}" destId="{A83844F5-F70E-4D6E-88F3-F5C2ED634EA1}" srcOrd="0" destOrd="0" presId="urn:microsoft.com/office/officeart/2005/8/layout/list1"/>
    <dgm:cxn modelId="{9934E631-2D02-4A84-83C2-786DAE92C83F}" type="presParOf" srcId="{DA61D2A0-6D1C-41E7-A039-6E9D09430BB9}" destId="{55F1F90E-D78F-4011-B1F2-E2CD040AB182}" srcOrd="1" destOrd="0" presId="urn:microsoft.com/office/officeart/2005/8/layout/list1"/>
    <dgm:cxn modelId="{DA8BDC0A-1553-4C55-B21D-6045E39A20D1}" type="presParOf" srcId="{A99483E3-C55E-4CB6-98B0-88CAD503E477}" destId="{6AE07B1F-1BA7-4F19-8E97-33620D2C2AF4}" srcOrd="17" destOrd="0" presId="urn:microsoft.com/office/officeart/2005/8/layout/list1"/>
    <dgm:cxn modelId="{9257D713-1DBA-4F22-9C14-699AA0311964}" type="presParOf" srcId="{A99483E3-C55E-4CB6-98B0-88CAD503E477}" destId="{74C37AE7-49DB-4F61-8FDD-56C51D55F0D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22784B-4C33-41AE-8541-3BE7A01708C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6FEB543-B46D-4476-A992-CD1E1756D44E}">
      <dgm:prSet phldrT="[Tekst]"/>
      <dgm:spPr>
        <a:solidFill>
          <a:srgbClr val="58A618"/>
        </a:solidFill>
      </dgm:spPr>
      <dgm:t>
        <a:bodyPr/>
        <a:lstStyle/>
        <a:p>
          <a:r>
            <a:rPr lang="nb-NO" dirty="0" smtClean="0"/>
            <a:t>Individuell oppfølging</a:t>
          </a:r>
          <a:endParaRPr lang="nb-NO" dirty="0"/>
        </a:p>
      </dgm:t>
    </dgm:pt>
    <dgm:pt modelId="{AAD953EC-3AE7-480C-9E10-65EA3423CF49}" type="parTrans" cxnId="{C8DA5665-9FB4-4363-8F4E-1994E4B1007B}">
      <dgm:prSet/>
      <dgm:spPr/>
      <dgm:t>
        <a:bodyPr/>
        <a:lstStyle/>
        <a:p>
          <a:endParaRPr lang="nb-NO"/>
        </a:p>
      </dgm:t>
    </dgm:pt>
    <dgm:pt modelId="{7C46FA14-7E90-4D0F-B2D2-C8049B6B89C1}" type="sibTrans" cxnId="{C8DA5665-9FB4-4363-8F4E-1994E4B1007B}">
      <dgm:prSet/>
      <dgm:spPr/>
      <dgm:t>
        <a:bodyPr/>
        <a:lstStyle/>
        <a:p>
          <a:endParaRPr lang="nb-NO"/>
        </a:p>
      </dgm:t>
    </dgm:pt>
    <dgm:pt modelId="{E7E0748C-6C4A-49E3-A599-39637931E1EE}">
      <dgm:prSet phldrT="[Tekst]"/>
      <dgm:spPr>
        <a:solidFill>
          <a:srgbClr val="58A618"/>
        </a:solidFill>
      </dgm:spPr>
      <dgm:t>
        <a:bodyPr/>
        <a:lstStyle/>
        <a:p>
          <a:r>
            <a:rPr lang="nb-NO" dirty="0" smtClean="0"/>
            <a:t>Grupper og kurs</a:t>
          </a:r>
          <a:endParaRPr lang="nb-NO" dirty="0"/>
        </a:p>
      </dgm:t>
    </dgm:pt>
    <dgm:pt modelId="{803ACA23-562B-4A9C-9F06-38E7D18AC5C8}" type="parTrans" cxnId="{24B1B8B1-A64E-41A7-9708-6F391602C707}">
      <dgm:prSet/>
      <dgm:spPr/>
      <dgm:t>
        <a:bodyPr/>
        <a:lstStyle/>
        <a:p>
          <a:endParaRPr lang="nb-NO"/>
        </a:p>
      </dgm:t>
    </dgm:pt>
    <dgm:pt modelId="{BE8FDBB3-2DCF-4C4C-B9D2-788492B2CCC4}" type="sibTrans" cxnId="{24B1B8B1-A64E-41A7-9708-6F391602C707}">
      <dgm:prSet/>
      <dgm:spPr/>
      <dgm:t>
        <a:bodyPr/>
        <a:lstStyle/>
        <a:p>
          <a:endParaRPr lang="nb-NO"/>
        </a:p>
      </dgm:t>
    </dgm:pt>
    <dgm:pt modelId="{27E18484-B24C-444E-BC08-FCFF2AF3F806}">
      <dgm:prSet phldrT="[Tekst]"/>
      <dgm:spPr>
        <a:solidFill>
          <a:srgbClr val="58A618"/>
        </a:solidFill>
      </dgm:spPr>
      <dgm:t>
        <a:bodyPr/>
        <a:lstStyle/>
        <a:p>
          <a:r>
            <a:rPr lang="nb-NO" dirty="0" smtClean="0"/>
            <a:t>Tilstedeværelse på skolene</a:t>
          </a:r>
          <a:endParaRPr lang="nb-NO" dirty="0"/>
        </a:p>
      </dgm:t>
    </dgm:pt>
    <dgm:pt modelId="{96AA9AF7-3E2F-4652-AA56-1A15A572ACFE}" type="parTrans" cxnId="{10AAA8B7-17B5-4357-87EB-4E1B2D8B56A3}">
      <dgm:prSet/>
      <dgm:spPr/>
      <dgm:t>
        <a:bodyPr/>
        <a:lstStyle/>
        <a:p>
          <a:endParaRPr lang="nb-NO"/>
        </a:p>
      </dgm:t>
    </dgm:pt>
    <dgm:pt modelId="{BEA8D813-FADD-4F9B-BBC6-68E6B61ECD8F}" type="sibTrans" cxnId="{10AAA8B7-17B5-4357-87EB-4E1B2D8B56A3}">
      <dgm:prSet/>
      <dgm:spPr/>
      <dgm:t>
        <a:bodyPr/>
        <a:lstStyle/>
        <a:p>
          <a:endParaRPr lang="nb-NO"/>
        </a:p>
      </dgm:t>
    </dgm:pt>
    <dgm:pt modelId="{19A2864D-9808-4743-A979-4D81C3CAAB6A}">
      <dgm:prSet phldrT="[Tekst]"/>
      <dgm:spPr>
        <a:solidFill>
          <a:srgbClr val="58A618"/>
        </a:solidFill>
      </dgm:spPr>
      <dgm:t>
        <a:bodyPr/>
        <a:lstStyle/>
        <a:p>
          <a:r>
            <a:rPr lang="nb-NO" dirty="0" smtClean="0"/>
            <a:t>Rusforebygging</a:t>
          </a:r>
          <a:endParaRPr lang="nb-NO" dirty="0"/>
        </a:p>
      </dgm:t>
    </dgm:pt>
    <dgm:pt modelId="{06A018EE-55CA-4BD1-ABD5-1FDF43406E2C}" type="parTrans" cxnId="{90C88D4B-B258-4610-B093-06142278F298}">
      <dgm:prSet/>
      <dgm:spPr/>
      <dgm:t>
        <a:bodyPr/>
        <a:lstStyle/>
        <a:p>
          <a:endParaRPr lang="nb-NO"/>
        </a:p>
      </dgm:t>
    </dgm:pt>
    <dgm:pt modelId="{26214EED-3F8C-446C-9771-67A759155A0B}" type="sibTrans" cxnId="{90C88D4B-B258-4610-B093-06142278F298}">
      <dgm:prSet/>
      <dgm:spPr/>
      <dgm:t>
        <a:bodyPr/>
        <a:lstStyle/>
        <a:p>
          <a:endParaRPr lang="nb-NO"/>
        </a:p>
      </dgm:t>
    </dgm:pt>
    <dgm:pt modelId="{0D7CBAA5-107A-4719-9261-51BB935ED1EC}">
      <dgm:prSet phldrT="[Tekst]"/>
      <dgm:spPr>
        <a:solidFill>
          <a:srgbClr val="58A618"/>
        </a:solidFill>
      </dgm:spPr>
      <dgm:t>
        <a:bodyPr/>
        <a:lstStyle/>
        <a:p>
          <a:r>
            <a:rPr lang="nb-NO" dirty="0" err="1" smtClean="0"/>
            <a:t>Skolelos</a:t>
          </a:r>
          <a:endParaRPr lang="nb-NO" dirty="0"/>
        </a:p>
      </dgm:t>
    </dgm:pt>
    <dgm:pt modelId="{3189F90A-D327-411B-9099-A455D06D590C}" type="parTrans" cxnId="{17B9E312-D82E-4AD9-8AC4-41A455F637B6}">
      <dgm:prSet/>
      <dgm:spPr/>
      <dgm:t>
        <a:bodyPr/>
        <a:lstStyle/>
        <a:p>
          <a:endParaRPr lang="nb-NO"/>
        </a:p>
      </dgm:t>
    </dgm:pt>
    <dgm:pt modelId="{AB0396F8-6073-4676-B92C-A30251A71592}" type="sibTrans" cxnId="{17B9E312-D82E-4AD9-8AC4-41A455F637B6}">
      <dgm:prSet/>
      <dgm:spPr/>
      <dgm:t>
        <a:bodyPr/>
        <a:lstStyle/>
        <a:p>
          <a:endParaRPr lang="nb-NO"/>
        </a:p>
      </dgm:t>
    </dgm:pt>
    <dgm:pt modelId="{A99483E3-C55E-4CB6-98B0-88CAD503E477}" type="pres">
      <dgm:prSet presAssocID="{F622784B-4C33-41AE-8541-3BE7A01708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2057EEC6-0660-4BA1-A5E9-54D7F70D1317}" type="pres">
      <dgm:prSet presAssocID="{06FEB543-B46D-4476-A992-CD1E1756D44E}" presName="parentLin" presStyleCnt="0"/>
      <dgm:spPr/>
    </dgm:pt>
    <dgm:pt modelId="{49B3FC2A-6C28-447B-981E-8D6AE971644A}" type="pres">
      <dgm:prSet presAssocID="{06FEB543-B46D-4476-A992-CD1E1756D44E}" presName="parentLeftMargin" presStyleLbl="node1" presStyleIdx="0" presStyleCnt="5"/>
      <dgm:spPr/>
      <dgm:t>
        <a:bodyPr/>
        <a:lstStyle/>
        <a:p>
          <a:endParaRPr lang="nb-NO"/>
        </a:p>
      </dgm:t>
    </dgm:pt>
    <dgm:pt modelId="{D7E8B0A7-7445-48E7-8772-50130C40A250}" type="pres">
      <dgm:prSet presAssocID="{06FEB543-B46D-4476-A992-CD1E1756D44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62327EC-74D7-4713-B1B2-7A3C126C6F3C}" type="pres">
      <dgm:prSet presAssocID="{06FEB543-B46D-4476-A992-CD1E1756D44E}" presName="negativeSpace" presStyleCnt="0"/>
      <dgm:spPr/>
    </dgm:pt>
    <dgm:pt modelId="{531EE905-3FED-472E-AF47-0F83660B5981}" type="pres">
      <dgm:prSet presAssocID="{06FEB543-B46D-4476-A992-CD1E1756D44E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664CD79-A527-4C2C-88D6-3102EDA690CB}" type="pres">
      <dgm:prSet presAssocID="{7C46FA14-7E90-4D0F-B2D2-C8049B6B89C1}" presName="spaceBetweenRectangles" presStyleCnt="0"/>
      <dgm:spPr/>
    </dgm:pt>
    <dgm:pt modelId="{E822B286-EDA4-4075-844B-9E73559EBA3A}" type="pres">
      <dgm:prSet presAssocID="{E7E0748C-6C4A-49E3-A599-39637931E1EE}" presName="parentLin" presStyleCnt="0"/>
      <dgm:spPr/>
    </dgm:pt>
    <dgm:pt modelId="{713AEA3D-9588-4923-9D35-908CB7744220}" type="pres">
      <dgm:prSet presAssocID="{E7E0748C-6C4A-49E3-A599-39637931E1EE}" presName="parentLeftMargin" presStyleLbl="node1" presStyleIdx="0" presStyleCnt="5"/>
      <dgm:spPr/>
      <dgm:t>
        <a:bodyPr/>
        <a:lstStyle/>
        <a:p>
          <a:endParaRPr lang="nb-NO"/>
        </a:p>
      </dgm:t>
    </dgm:pt>
    <dgm:pt modelId="{42B08323-E98A-482E-B258-108E8DC7F771}" type="pres">
      <dgm:prSet presAssocID="{E7E0748C-6C4A-49E3-A599-39637931E1E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0D3A2AC-A0E1-484F-8429-C9564164D8DB}" type="pres">
      <dgm:prSet presAssocID="{E7E0748C-6C4A-49E3-A599-39637931E1EE}" presName="negativeSpace" presStyleCnt="0"/>
      <dgm:spPr/>
    </dgm:pt>
    <dgm:pt modelId="{9CC2C167-9D58-4760-9CD8-4095B4C6474E}" type="pres">
      <dgm:prSet presAssocID="{E7E0748C-6C4A-49E3-A599-39637931E1EE}" presName="childText" presStyleLbl="conFgAcc1" presStyleIdx="1" presStyleCnt="5">
        <dgm:presLayoutVars>
          <dgm:bulletEnabled val="1"/>
        </dgm:presLayoutVars>
      </dgm:prSet>
      <dgm:spPr/>
    </dgm:pt>
    <dgm:pt modelId="{ADD6C7C5-579B-46E5-B81D-1BA721B3EA2E}" type="pres">
      <dgm:prSet presAssocID="{BE8FDBB3-2DCF-4C4C-B9D2-788492B2CCC4}" presName="spaceBetweenRectangles" presStyleCnt="0"/>
      <dgm:spPr/>
    </dgm:pt>
    <dgm:pt modelId="{1FCB62D7-E369-4E4A-8F74-AE74BA2F431B}" type="pres">
      <dgm:prSet presAssocID="{27E18484-B24C-444E-BC08-FCFF2AF3F806}" presName="parentLin" presStyleCnt="0"/>
      <dgm:spPr/>
    </dgm:pt>
    <dgm:pt modelId="{877EDF03-1A19-4DAE-BDC1-E774AE710921}" type="pres">
      <dgm:prSet presAssocID="{27E18484-B24C-444E-BC08-FCFF2AF3F806}" presName="parentLeftMargin" presStyleLbl="node1" presStyleIdx="1" presStyleCnt="5"/>
      <dgm:spPr/>
      <dgm:t>
        <a:bodyPr/>
        <a:lstStyle/>
        <a:p>
          <a:endParaRPr lang="nb-NO"/>
        </a:p>
      </dgm:t>
    </dgm:pt>
    <dgm:pt modelId="{CC589AAC-E1D1-4C26-8097-F5A74A9ABC7D}" type="pres">
      <dgm:prSet presAssocID="{27E18484-B24C-444E-BC08-FCFF2AF3F806}" presName="parentText" presStyleLbl="node1" presStyleIdx="2" presStyleCnt="5" custLinFactNeighborX="2484" custLinFactNeighborY="-2207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9A1F652-A3DD-4B91-8A0C-533D287D46CF}" type="pres">
      <dgm:prSet presAssocID="{27E18484-B24C-444E-BC08-FCFF2AF3F806}" presName="negativeSpace" presStyleCnt="0"/>
      <dgm:spPr/>
    </dgm:pt>
    <dgm:pt modelId="{CEBF17CC-CE57-4942-9157-356EB2DCC908}" type="pres">
      <dgm:prSet presAssocID="{27E18484-B24C-444E-BC08-FCFF2AF3F806}" presName="childText" presStyleLbl="conFgAcc1" presStyleIdx="2" presStyleCnt="5">
        <dgm:presLayoutVars>
          <dgm:bulletEnabled val="1"/>
        </dgm:presLayoutVars>
      </dgm:prSet>
      <dgm:spPr/>
    </dgm:pt>
    <dgm:pt modelId="{CE118D46-5C23-46C9-8494-9FBC3FEF36E3}" type="pres">
      <dgm:prSet presAssocID="{BEA8D813-FADD-4F9B-BBC6-68E6B61ECD8F}" presName="spaceBetweenRectangles" presStyleCnt="0"/>
      <dgm:spPr/>
    </dgm:pt>
    <dgm:pt modelId="{828AB562-EB10-494B-A240-4406ED5CCE1D}" type="pres">
      <dgm:prSet presAssocID="{19A2864D-9808-4743-A979-4D81C3CAAB6A}" presName="parentLin" presStyleCnt="0"/>
      <dgm:spPr/>
    </dgm:pt>
    <dgm:pt modelId="{95AE3E35-C87C-44FA-854E-11B1A3E4158F}" type="pres">
      <dgm:prSet presAssocID="{19A2864D-9808-4743-A979-4D81C3CAAB6A}" presName="parentLeftMargin" presStyleLbl="node1" presStyleIdx="2" presStyleCnt="5"/>
      <dgm:spPr/>
      <dgm:t>
        <a:bodyPr/>
        <a:lstStyle/>
        <a:p>
          <a:endParaRPr lang="nb-NO"/>
        </a:p>
      </dgm:t>
    </dgm:pt>
    <dgm:pt modelId="{B1A1CA51-2D71-47AE-8161-936DCED8D486}" type="pres">
      <dgm:prSet presAssocID="{19A2864D-9808-4743-A979-4D81C3CAAB6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9338A3C-E5A8-4B06-A7EE-7AB3E55B0E41}" type="pres">
      <dgm:prSet presAssocID="{19A2864D-9808-4743-A979-4D81C3CAAB6A}" presName="negativeSpace" presStyleCnt="0"/>
      <dgm:spPr/>
    </dgm:pt>
    <dgm:pt modelId="{4332AD25-654B-4BBD-AFAB-133F7F76A233}" type="pres">
      <dgm:prSet presAssocID="{19A2864D-9808-4743-A979-4D81C3CAAB6A}" presName="childText" presStyleLbl="conFgAcc1" presStyleIdx="3" presStyleCnt="5">
        <dgm:presLayoutVars>
          <dgm:bulletEnabled val="1"/>
        </dgm:presLayoutVars>
      </dgm:prSet>
      <dgm:spPr/>
    </dgm:pt>
    <dgm:pt modelId="{3099BC4F-9236-43A9-8BDF-AE454EFAB245}" type="pres">
      <dgm:prSet presAssocID="{26214EED-3F8C-446C-9771-67A759155A0B}" presName="spaceBetweenRectangles" presStyleCnt="0"/>
      <dgm:spPr/>
    </dgm:pt>
    <dgm:pt modelId="{DA61D2A0-6D1C-41E7-A039-6E9D09430BB9}" type="pres">
      <dgm:prSet presAssocID="{0D7CBAA5-107A-4719-9261-51BB935ED1EC}" presName="parentLin" presStyleCnt="0"/>
      <dgm:spPr/>
    </dgm:pt>
    <dgm:pt modelId="{A83844F5-F70E-4D6E-88F3-F5C2ED634EA1}" type="pres">
      <dgm:prSet presAssocID="{0D7CBAA5-107A-4719-9261-51BB935ED1EC}" presName="parentLeftMargin" presStyleLbl="node1" presStyleIdx="3" presStyleCnt="5"/>
      <dgm:spPr/>
      <dgm:t>
        <a:bodyPr/>
        <a:lstStyle/>
        <a:p>
          <a:endParaRPr lang="nb-NO"/>
        </a:p>
      </dgm:t>
    </dgm:pt>
    <dgm:pt modelId="{55F1F90E-D78F-4011-B1F2-E2CD040AB182}" type="pres">
      <dgm:prSet presAssocID="{0D7CBAA5-107A-4719-9261-51BB935ED1E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AE07B1F-1BA7-4F19-8E97-33620D2C2AF4}" type="pres">
      <dgm:prSet presAssocID="{0D7CBAA5-107A-4719-9261-51BB935ED1EC}" presName="negativeSpace" presStyleCnt="0"/>
      <dgm:spPr/>
    </dgm:pt>
    <dgm:pt modelId="{74C37AE7-49DB-4F61-8FDD-56C51D55F0DA}" type="pres">
      <dgm:prSet presAssocID="{0D7CBAA5-107A-4719-9261-51BB935ED1E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8DA5665-9FB4-4363-8F4E-1994E4B1007B}" srcId="{F622784B-4C33-41AE-8541-3BE7A01708C8}" destId="{06FEB543-B46D-4476-A992-CD1E1756D44E}" srcOrd="0" destOrd="0" parTransId="{AAD953EC-3AE7-480C-9E10-65EA3423CF49}" sibTransId="{7C46FA14-7E90-4D0F-B2D2-C8049B6B89C1}"/>
    <dgm:cxn modelId="{3A099D18-1A0D-464E-8009-D607E8D9F72C}" type="presOf" srcId="{F622784B-4C33-41AE-8541-3BE7A01708C8}" destId="{A99483E3-C55E-4CB6-98B0-88CAD503E477}" srcOrd="0" destOrd="0" presId="urn:microsoft.com/office/officeart/2005/8/layout/list1"/>
    <dgm:cxn modelId="{9A2162BD-8AEA-4FB8-8EE3-DE5718E7D27E}" type="presOf" srcId="{27E18484-B24C-444E-BC08-FCFF2AF3F806}" destId="{CC589AAC-E1D1-4C26-8097-F5A74A9ABC7D}" srcOrd="1" destOrd="0" presId="urn:microsoft.com/office/officeart/2005/8/layout/list1"/>
    <dgm:cxn modelId="{EAC55FE3-F548-42E0-B045-207429B77453}" type="presOf" srcId="{27E18484-B24C-444E-BC08-FCFF2AF3F806}" destId="{877EDF03-1A19-4DAE-BDC1-E774AE710921}" srcOrd="0" destOrd="0" presId="urn:microsoft.com/office/officeart/2005/8/layout/list1"/>
    <dgm:cxn modelId="{35172CEB-077D-4E8F-8607-BF18F7DAB4DB}" type="presOf" srcId="{06FEB543-B46D-4476-A992-CD1E1756D44E}" destId="{D7E8B0A7-7445-48E7-8772-50130C40A250}" srcOrd="1" destOrd="0" presId="urn:microsoft.com/office/officeart/2005/8/layout/list1"/>
    <dgm:cxn modelId="{17B9E312-D82E-4AD9-8AC4-41A455F637B6}" srcId="{F622784B-4C33-41AE-8541-3BE7A01708C8}" destId="{0D7CBAA5-107A-4719-9261-51BB935ED1EC}" srcOrd="4" destOrd="0" parTransId="{3189F90A-D327-411B-9099-A455D06D590C}" sibTransId="{AB0396F8-6073-4676-B92C-A30251A71592}"/>
    <dgm:cxn modelId="{F2DE4C64-8C2F-4268-A864-627D8CF3F2A7}" type="presOf" srcId="{0D7CBAA5-107A-4719-9261-51BB935ED1EC}" destId="{A83844F5-F70E-4D6E-88F3-F5C2ED634EA1}" srcOrd="0" destOrd="0" presId="urn:microsoft.com/office/officeart/2005/8/layout/list1"/>
    <dgm:cxn modelId="{90C88D4B-B258-4610-B093-06142278F298}" srcId="{F622784B-4C33-41AE-8541-3BE7A01708C8}" destId="{19A2864D-9808-4743-A979-4D81C3CAAB6A}" srcOrd="3" destOrd="0" parTransId="{06A018EE-55CA-4BD1-ABD5-1FDF43406E2C}" sibTransId="{26214EED-3F8C-446C-9771-67A759155A0B}"/>
    <dgm:cxn modelId="{10AAA8B7-17B5-4357-87EB-4E1B2D8B56A3}" srcId="{F622784B-4C33-41AE-8541-3BE7A01708C8}" destId="{27E18484-B24C-444E-BC08-FCFF2AF3F806}" srcOrd="2" destOrd="0" parTransId="{96AA9AF7-3E2F-4652-AA56-1A15A572ACFE}" sibTransId="{BEA8D813-FADD-4F9B-BBC6-68E6B61ECD8F}"/>
    <dgm:cxn modelId="{BEE6A76E-8108-47ED-B61B-4A2E1EB42438}" type="presOf" srcId="{0D7CBAA5-107A-4719-9261-51BB935ED1EC}" destId="{55F1F90E-D78F-4011-B1F2-E2CD040AB182}" srcOrd="1" destOrd="0" presId="urn:microsoft.com/office/officeart/2005/8/layout/list1"/>
    <dgm:cxn modelId="{8852E01F-E389-4099-BF2C-01C37900C2CF}" type="presOf" srcId="{E7E0748C-6C4A-49E3-A599-39637931E1EE}" destId="{42B08323-E98A-482E-B258-108E8DC7F771}" srcOrd="1" destOrd="0" presId="urn:microsoft.com/office/officeart/2005/8/layout/list1"/>
    <dgm:cxn modelId="{BBC176A5-9D58-4618-9744-9A066BC9C6B1}" type="presOf" srcId="{E7E0748C-6C4A-49E3-A599-39637931E1EE}" destId="{713AEA3D-9588-4923-9D35-908CB7744220}" srcOrd="0" destOrd="0" presId="urn:microsoft.com/office/officeart/2005/8/layout/list1"/>
    <dgm:cxn modelId="{44667BF3-ACEC-4DBD-BD78-E676050270C9}" type="presOf" srcId="{19A2864D-9808-4743-A979-4D81C3CAAB6A}" destId="{95AE3E35-C87C-44FA-854E-11B1A3E4158F}" srcOrd="0" destOrd="0" presId="urn:microsoft.com/office/officeart/2005/8/layout/list1"/>
    <dgm:cxn modelId="{A84AB6E4-0CDC-4AD9-A667-318335701BA8}" type="presOf" srcId="{06FEB543-B46D-4476-A992-CD1E1756D44E}" destId="{49B3FC2A-6C28-447B-981E-8D6AE971644A}" srcOrd="0" destOrd="0" presId="urn:microsoft.com/office/officeart/2005/8/layout/list1"/>
    <dgm:cxn modelId="{24B1B8B1-A64E-41A7-9708-6F391602C707}" srcId="{F622784B-4C33-41AE-8541-3BE7A01708C8}" destId="{E7E0748C-6C4A-49E3-A599-39637931E1EE}" srcOrd="1" destOrd="0" parTransId="{803ACA23-562B-4A9C-9F06-38E7D18AC5C8}" sibTransId="{BE8FDBB3-2DCF-4C4C-B9D2-788492B2CCC4}"/>
    <dgm:cxn modelId="{827E1075-D5C4-4F75-9BC6-F058D72DAA6C}" type="presOf" srcId="{19A2864D-9808-4743-A979-4D81C3CAAB6A}" destId="{B1A1CA51-2D71-47AE-8161-936DCED8D486}" srcOrd="1" destOrd="0" presId="urn:microsoft.com/office/officeart/2005/8/layout/list1"/>
    <dgm:cxn modelId="{C0E9F3D8-6BA9-47A7-B789-6D5A39F4FC6D}" type="presParOf" srcId="{A99483E3-C55E-4CB6-98B0-88CAD503E477}" destId="{2057EEC6-0660-4BA1-A5E9-54D7F70D1317}" srcOrd="0" destOrd="0" presId="urn:microsoft.com/office/officeart/2005/8/layout/list1"/>
    <dgm:cxn modelId="{63E37B00-2D1B-4AF1-80B2-0DDE455EB75D}" type="presParOf" srcId="{2057EEC6-0660-4BA1-A5E9-54D7F70D1317}" destId="{49B3FC2A-6C28-447B-981E-8D6AE971644A}" srcOrd="0" destOrd="0" presId="urn:microsoft.com/office/officeart/2005/8/layout/list1"/>
    <dgm:cxn modelId="{8B1D2ABC-234C-4967-9A07-AD472FDB7F97}" type="presParOf" srcId="{2057EEC6-0660-4BA1-A5E9-54D7F70D1317}" destId="{D7E8B0A7-7445-48E7-8772-50130C40A250}" srcOrd="1" destOrd="0" presId="urn:microsoft.com/office/officeart/2005/8/layout/list1"/>
    <dgm:cxn modelId="{3545AB91-C99A-41B0-ADA0-FF70307F880A}" type="presParOf" srcId="{A99483E3-C55E-4CB6-98B0-88CAD503E477}" destId="{E62327EC-74D7-4713-B1B2-7A3C126C6F3C}" srcOrd="1" destOrd="0" presId="urn:microsoft.com/office/officeart/2005/8/layout/list1"/>
    <dgm:cxn modelId="{49482ADD-F9A9-40BD-A371-DE56F95210F0}" type="presParOf" srcId="{A99483E3-C55E-4CB6-98B0-88CAD503E477}" destId="{531EE905-3FED-472E-AF47-0F83660B5981}" srcOrd="2" destOrd="0" presId="urn:microsoft.com/office/officeart/2005/8/layout/list1"/>
    <dgm:cxn modelId="{B6C9BB59-B6AB-4107-A4A2-BD0A5A9A757D}" type="presParOf" srcId="{A99483E3-C55E-4CB6-98B0-88CAD503E477}" destId="{C664CD79-A527-4C2C-88D6-3102EDA690CB}" srcOrd="3" destOrd="0" presId="urn:microsoft.com/office/officeart/2005/8/layout/list1"/>
    <dgm:cxn modelId="{D8A906B3-611F-4012-BB11-C56271944EA8}" type="presParOf" srcId="{A99483E3-C55E-4CB6-98B0-88CAD503E477}" destId="{E822B286-EDA4-4075-844B-9E73559EBA3A}" srcOrd="4" destOrd="0" presId="urn:microsoft.com/office/officeart/2005/8/layout/list1"/>
    <dgm:cxn modelId="{BDDBB4C0-F6B3-4C19-A823-B890A924F08F}" type="presParOf" srcId="{E822B286-EDA4-4075-844B-9E73559EBA3A}" destId="{713AEA3D-9588-4923-9D35-908CB7744220}" srcOrd="0" destOrd="0" presId="urn:microsoft.com/office/officeart/2005/8/layout/list1"/>
    <dgm:cxn modelId="{BF07DB48-4F99-42F7-8E4D-C679CC3E5B50}" type="presParOf" srcId="{E822B286-EDA4-4075-844B-9E73559EBA3A}" destId="{42B08323-E98A-482E-B258-108E8DC7F771}" srcOrd="1" destOrd="0" presId="urn:microsoft.com/office/officeart/2005/8/layout/list1"/>
    <dgm:cxn modelId="{065902C1-27F5-49D9-874F-1D30A7B8DC71}" type="presParOf" srcId="{A99483E3-C55E-4CB6-98B0-88CAD503E477}" destId="{80D3A2AC-A0E1-484F-8429-C9564164D8DB}" srcOrd="5" destOrd="0" presId="urn:microsoft.com/office/officeart/2005/8/layout/list1"/>
    <dgm:cxn modelId="{97B29DB6-9C98-4E36-B3C7-B9F7168CCC2E}" type="presParOf" srcId="{A99483E3-C55E-4CB6-98B0-88CAD503E477}" destId="{9CC2C167-9D58-4760-9CD8-4095B4C6474E}" srcOrd="6" destOrd="0" presId="urn:microsoft.com/office/officeart/2005/8/layout/list1"/>
    <dgm:cxn modelId="{D7259AC0-5A5B-4304-B261-905A8CEC7C71}" type="presParOf" srcId="{A99483E3-C55E-4CB6-98B0-88CAD503E477}" destId="{ADD6C7C5-579B-46E5-B81D-1BA721B3EA2E}" srcOrd="7" destOrd="0" presId="urn:microsoft.com/office/officeart/2005/8/layout/list1"/>
    <dgm:cxn modelId="{867D6E83-59DC-4AB1-81BA-C84298E5EA6F}" type="presParOf" srcId="{A99483E3-C55E-4CB6-98B0-88CAD503E477}" destId="{1FCB62D7-E369-4E4A-8F74-AE74BA2F431B}" srcOrd="8" destOrd="0" presId="urn:microsoft.com/office/officeart/2005/8/layout/list1"/>
    <dgm:cxn modelId="{23EF8F27-250D-4377-A3A9-9A436993352D}" type="presParOf" srcId="{1FCB62D7-E369-4E4A-8F74-AE74BA2F431B}" destId="{877EDF03-1A19-4DAE-BDC1-E774AE710921}" srcOrd="0" destOrd="0" presId="urn:microsoft.com/office/officeart/2005/8/layout/list1"/>
    <dgm:cxn modelId="{6431E640-0D2C-4F13-A435-FE066B27CC6B}" type="presParOf" srcId="{1FCB62D7-E369-4E4A-8F74-AE74BA2F431B}" destId="{CC589AAC-E1D1-4C26-8097-F5A74A9ABC7D}" srcOrd="1" destOrd="0" presId="urn:microsoft.com/office/officeart/2005/8/layout/list1"/>
    <dgm:cxn modelId="{A843922F-50B7-47B1-BFDF-FBF6D93F9209}" type="presParOf" srcId="{A99483E3-C55E-4CB6-98B0-88CAD503E477}" destId="{39A1F652-A3DD-4B91-8A0C-533D287D46CF}" srcOrd="9" destOrd="0" presId="urn:microsoft.com/office/officeart/2005/8/layout/list1"/>
    <dgm:cxn modelId="{B4562E84-D83D-4B08-8676-B021E6E0F4F7}" type="presParOf" srcId="{A99483E3-C55E-4CB6-98B0-88CAD503E477}" destId="{CEBF17CC-CE57-4942-9157-356EB2DCC908}" srcOrd="10" destOrd="0" presId="urn:microsoft.com/office/officeart/2005/8/layout/list1"/>
    <dgm:cxn modelId="{A49C4772-3FE8-4762-87D8-BBFE823FD36E}" type="presParOf" srcId="{A99483E3-C55E-4CB6-98B0-88CAD503E477}" destId="{CE118D46-5C23-46C9-8494-9FBC3FEF36E3}" srcOrd="11" destOrd="0" presId="urn:microsoft.com/office/officeart/2005/8/layout/list1"/>
    <dgm:cxn modelId="{0C01779D-8990-403B-9A3F-961E0299BB0A}" type="presParOf" srcId="{A99483E3-C55E-4CB6-98B0-88CAD503E477}" destId="{828AB562-EB10-494B-A240-4406ED5CCE1D}" srcOrd="12" destOrd="0" presId="urn:microsoft.com/office/officeart/2005/8/layout/list1"/>
    <dgm:cxn modelId="{90F19D4D-D9E0-4BE2-8920-9B4363FCF077}" type="presParOf" srcId="{828AB562-EB10-494B-A240-4406ED5CCE1D}" destId="{95AE3E35-C87C-44FA-854E-11B1A3E4158F}" srcOrd="0" destOrd="0" presId="urn:microsoft.com/office/officeart/2005/8/layout/list1"/>
    <dgm:cxn modelId="{4BDDD61A-7EB6-410E-95B1-D679A135FE70}" type="presParOf" srcId="{828AB562-EB10-494B-A240-4406ED5CCE1D}" destId="{B1A1CA51-2D71-47AE-8161-936DCED8D486}" srcOrd="1" destOrd="0" presId="urn:microsoft.com/office/officeart/2005/8/layout/list1"/>
    <dgm:cxn modelId="{E04A5ADB-4CF1-4AEE-B6CD-89E9789A43C8}" type="presParOf" srcId="{A99483E3-C55E-4CB6-98B0-88CAD503E477}" destId="{39338A3C-E5A8-4B06-A7EE-7AB3E55B0E41}" srcOrd="13" destOrd="0" presId="urn:microsoft.com/office/officeart/2005/8/layout/list1"/>
    <dgm:cxn modelId="{B8DB81DA-016F-42DB-BD73-4B62AB8020CA}" type="presParOf" srcId="{A99483E3-C55E-4CB6-98B0-88CAD503E477}" destId="{4332AD25-654B-4BBD-AFAB-133F7F76A233}" srcOrd="14" destOrd="0" presId="urn:microsoft.com/office/officeart/2005/8/layout/list1"/>
    <dgm:cxn modelId="{F161C4D5-2081-4BF7-B020-656A8A589545}" type="presParOf" srcId="{A99483E3-C55E-4CB6-98B0-88CAD503E477}" destId="{3099BC4F-9236-43A9-8BDF-AE454EFAB245}" srcOrd="15" destOrd="0" presId="urn:microsoft.com/office/officeart/2005/8/layout/list1"/>
    <dgm:cxn modelId="{4631A680-74DD-4616-8420-05A6A90A63E6}" type="presParOf" srcId="{A99483E3-C55E-4CB6-98B0-88CAD503E477}" destId="{DA61D2A0-6D1C-41E7-A039-6E9D09430BB9}" srcOrd="16" destOrd="0" presId="urn:microsoft.com/office/officeart/2005/8/layout/list1"/>
    <dgm:cxn modelId="{D1854F30-6CE9-4F54-AAAC-CA56D864FAE9}" type="presParOf" srcId="{DA61D2A0-6D1C-41E7-A039-6E9D09430BB9}" destId="{A83844F5-F70E-4D6E-88F3-F5C2ED634EA1}" srcOrd="0" destOrd="0" presId="urn:microsoft.com/office/officeart/2005/8/layout/list1"/>
    <dgm:cxn modelId="{9934E631-2D02-4A84-83C2-786DAE92C83F}" type="presParOf" srcId="{DA61D2A0-6D1C-41E7-A039-6E9D09430BB9}" destId="{55F1F90E-D78F-4011-B1F2-E2CD040AB182}" srcOrd="1" destOrd="0" presId="urn:microsoft.com/office/officeart/2005/8/layout/list1"/>
    <dgm:cxn modelId="{DA8BDC0A-1553-4C55-B21D-6045E39A20D1}" type="presParOf" srcId="{A99483E3-C55E-4CB6-98B0-88CAD503E477}" destId="{6AE07B1F-1BA7-4F19-8E97-33620D2C2AF4}" srcOrd="17" destOrd="0" presId="urn:microsoft.com/office/officeart/2005/8/layout/list1"/>
    <dgm:cxn modelId="{9257D713-1DBA-4F22-9C14-699AA0311964}" type="presParOf" srcId="{A99483E3-C55E-4CB6-98B0-88CAD503E477}" destId="{74C37AE7-49DB-4F61-8FDD-56C51D55F0D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22784B-4C33-41AE-8541-3BE7A01708C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6FEB543-B46D-4476-A992-CD1E1756D44E}">
      <dgm:prSet phldrT="[Tekst]"/>
      <dgm:spPr>
        <a:solidFill>
          <a:srgbClr val="58A618"/>
        </a:solidFill>
      </dgm:spPr>
      <dgm:t>
        <a:bodyPr/>
        <a:lstStyle/>
        <a:p>
          <a:r>
            <a:rPr lang="nb-NO" dirty="0" smtClean="0"/>
            <a:t>Individuell oppfølging</a:t>
          </a:r>
          <a:endParaRPr lang="nb-NO" dirty="0"/>
        </a:p>
      </dgm:t>
    </dgm:pt>
    <dgm:pt modelId="{AAD953EC-3AE7-480C-9E10-65EA3423CF49}" type="parTrans" cxnId="{C8DA5665-9FB4-4363-8F4E-1994E4B1007B}">
      <dgm:prSet/>
      <dgm:spPr/>
      <dgm:t>
        <a:bodyPr/>
        <a:lstStyle/>
        <a:p>
          <a:endParaRPr lang="nb-NO"/>
        </a:p>
      </dgm:t>
    </dgm:pt>
    <dgm:pt modelId="{7C46FA14-7E90-4D0F-B2D2-C8049B6B89C1}" type="sibTrans" cxnId="{C8DA5665-9FB4-4363-8F4E-1994E4B1007B}">
      <dgm:prSet/>
      <dgm:spPr/>
      <dgm:t>
        <a:bodyPr/>
        <a:lstStyle/>
        <a:p>
          <a:endParaRPr lang="nb-NO"/>
        </a:p>
      </dgm:t>
    </dgm:pt>
    <dgm:pt modelId="{E7E0748C-6C4A-49E3-A599-39637931E1EE}">
      <dgm:prSet phldrT="[Tekst]"/>
      <dgm:spPr>
        <a:solidFill>
          <a:srgbClr val="58A618"/>
        </a:solidFill>
      </dgm:spPr>
      <dgm:t>
        <a:bodyPr/>
        <a:lstStyle/>
        <a:p>
          <a:r>
            <a:rPr lang="nb-NO" dirty="0" smtClean="0"/>
            <a:t>Grupper og kurs</a:t>
          </a:r>
          <a:endParaRPr lang="nb-NO" dirty="0"/>
        </a:p>
      </dgm:t>
    </dgm:pt>
    <dgm:pt modelId="{803ACA23-562B-4A9C-9F06-38E7D18AC5C8}" type="parTrans" cxnId="{24B1B8B1-A64E-41A7-9708-6F391602C707}">
      <dgm:prSet/>
      <dgm:spPr/>
      <dgm:t>
        <a:bodyPr/>
        <a:lstStyle/>
        <a:p>
          <a:endParaRPr lang="nb-NO"/>
        </a:p>
      </dgm:t>
    </dgm:pt>
    <dgm:pt modelId="{BE8FDBB3-2DCF-4C4C-B9D2-788492B2CCC4}" type="sibTrans" cxnId="{24B1B8B1-A64E-41A7-9708-6F391602C707}">
      <dgm:prSet/>
      <dgm:spPr/>
      <dgm:t>
        <a:bodyPr/>
        <a:lstStyle/>
        <a:p>
          <a:endParaRPr lang="nb-NO"/>
        </a:p>
      </dgm:t>
    </dgm:pt>
    <dgm:pt modelId="{27E18484-B24C-444E-BC08-FCFF2AF3F806}">
      <dgm:prSet phldrT="[Tekst]"/>
      <dgm:spPr>
        <a:solidFill>
          <a:srgbClr val="58A618"/>
        </a:solidFill>
      </dgm:spPr>
      <dgm:t>
        <a:bodyPr/>
        <a:lstStyle/>
        <a:p>
          <a:r>
            <a:rPr lang="nb-NO" dirty="0" smtClean="0"/>
            <a:t>Tilstedeværelse på skolene</a:t>
          </a:r>
          <a:endParaRPr lang="nb-NO" dirty="0"/>
        </a:p>
      </dgm:t>
    </dgm:pt>
    <dgm:pt modelId="{96AA9AF7-3E2F-4652-AA56-1A15A572ACFE}" type="parTrans" cxnId="{10AAA8B7-17B5-4357-87EB-4E1B2D8B56A3}">
      <dgm:prSet/>
      <dgm:spPr/>
      <dgm:t>
        <a:bodyPr/>
        <a:lstStyle/>
        <a:p>
          <a:endParaRPr lang="nb-NO"/>
        </a:p>
      </dgm:t>
    </dgm:pt>
    <dgm:pt modelId="{BEA8D813-FADD-4F9B-BBC6-68E6B61ECD8F}" type="sibTrans" cxnId="{10AAA8B7-17B5-4357-87EB-4E1B2D8B56A3}">
      <dgm:prSet/>
      <dgm:spPr/>
      <dgm:t>
        <a:bodyPr/>
        <a:lstStyle/>
        <a:p>
          <a:endParaRPr lang="nb-NO"/>
        </a:p>
      </dgm:t>
    </dgm:pt>
    <dgm:pt modelId="{19A2864D-9808-4743-A979-4D81C3CAAB6A}">
      <dgm:prSet phldrT="[Tekst]"/>
      <dgm:spPr>
        <a:solidFill>
          <a:srgbClr val="58A618"/>
        </a:solidFill>
      </dgm:spPr>
      <dgm:t>
        <a:bodyPr/>
        <a:lstStyle/>
        <a:p>
          <a:r>
            <a:rPr lang="nb-NO" dirty="0" smtClean="0"/>
            <a:t>Rusforebygging</a:t>
          </a:r>
          <a:endParaRPr lang="nb-NO" dirty="0"/>
        </a:p>
      </dgm:t>
    </dgm:pt>
    <dgm:pt modelId="{06A018EE-55CA-4BD1-ABD5-1FDF43406E2C}" type="parTrans" cxnId="{90C88D4B-B258-4610-B093-06142278F298}">
      <dgm:prSet/>
      <dgm:spPr/>
      <dgm:t>
        <a:bodyPr/>
        <a:lstStyle/>
        <a:p>
          <a:endParaRPr lang="nb-NO"/>
        </a:p>
      </dgm:t>
    </dgm:pt>
    <dgm:pt modelId="{26214EED-3F8C-446C-9771-67A759155A0B}" type="sibTrans" cxnId="{90C88D4B-B258-4610-B093-06142278F298}">
      <dgm:prSet/>
      <dgm:spPr/>
      <dgm:t>
        <a:bodyPr/>
        <a:lstStyle/>
        <a:p>
          <a:endParaRPr lang="nb-NO"/>
        </a:p>
      </dgm:t>
    </dgm:pt>
    <dgm:pt modelId="{0D7CBAA5-107A-4719-9261-51BB935ED1EC}">
      <dgm:prSet phldrT="[Tekst]"/>
      <dgm:spPr>
        <a:solidFill>
          <a:srgbClr val="58A618"/>
        </a:solidFill>
      </dgm:spPr>
      <dgm:t>
        <a:bodyPr/>
        <a:lstStyle/>
        <a:p>
          <a:r>
            <a:rPr lang="nb-NO" dirty="0" err="1" smtClean="0"/>
            <a:t>Skolelos</a:t>
          </a:r>
          <a:endParaRPr lang="nb-NO" dirty="0"/>
        </a:p>
      </dgm:t>
    </dgm:pt>
    <dgm:pt modelId="{3189F90A-D327-411B-9099-A455D06D590C}" type="parTrans" cxnId="{17B9E312-D82E-4AD9-8AC4-41A455F637B6}">
      <dgm:prSet/>
      <dgm:spPr/>
      <dgm:t>
        <a:bodyPr/>
        <a:lstStyle/>
        <a:p>
          <a:endParaRPr lang="nb-NO"/>
        </a:p>
      </dgm:t>
    </dgm:pt>
    <dgm:pt modelId="{AB0396F8-6073-4676-B92C-A30251A71592}" type="sibTrans" cxnId="{17B9E312-D82E-4AD9-8AC4-41A455F637B6}">
      <dgm:prSet/>
      <dgm:spPr/>
      <dgm:t>
        <a:bodyPr/>
        <a:lstStyle/>
        <a:p>
          <a:endParaRPr lang="nb-NO"/>
        </a:p>
      </dgm:t>
    </dgm:pt>
    <dgm:pt modelId="{A99483E3-C55E-4CB6-98B0-88CAD503E477}" type="pres">
      <dgm:prSet presAssocID="{F622784B-4C33-41AE-8541-3BE7A01708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2057EEC6-0660-4BA1-A5E9-54D7F70D1317}" type="pres">
      <dgm:prSet presAssocID="{06FEB543-B46D-4476-A992-CD1E1756D44E}" presName="parentLin" presStyleCnt="0"/>
      <dgm:spPr/>
    </dgm:pt>
    <dgm:pt modelId="{49B3FC2A-6C28-447B-981E-8D6AE971644A}" type="pres">
      <dgm:prSet presAssocID="{06FEB543-B46D-4476-A992-CD1E1756D44E}" presName="parentLeftMargin" presStyleLbl="node1" presStyleIdx="0" presStyleCnt="5"/>
      <dgm:spPr/>
      <dgm:t>
        <a:bodyPr/>
        <a:lstStyle/>
        <a:p>
          <a:endParaRPr lang="nb-NO"/>
        </a:p>
      </dgm:t>
    </dgm:pt>
    <dgm:pt modelId="{D7E8B0A7-7445-48E7-8772-50130C40A250}" type="pres">
      <dgm:prSet presAssocID="{06FEB543-B46D-4476-A992-CD1E1756D44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62327EC-74D7-4713-B1B2-7A3C126C6F3C}" type="pres">
      <dgm:prSet presAssocID="{06FEB543-B46D-4476-A992-CD1E1756D44E}" presName="negativeSpace" presStyleCnt="0"/>
      <dgm:spPr/>
    </dgm:pt>
    <dgm:pt modelId="{531EE905-3FED-472E-AF47-0F83660B5981}" type="pres">
      <dgm:prSet presAssocID="{06FEB543-B46D-4476-A992-CD1E1756D44E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664CD79-A527-4C2C-88D6-3102EDA690CB}" type="pres">
      <dgm:prSet presAssocID="{7C46FA14-7E90-4D0F-B2D2-C8049B6B89C1}" presName="spaceBetweenRectangles" presStyleCnt="0"/>
      <dgm:spPr/>
    </dgm:pt>
    <dgm:pt modelId="{E822B286-EDA4-4075-844B-9E73559EBA3A}" type="pres">
      <dgm:prSet presAssocID="{E7E0748C-6C4A-49E3-A599-39637931E1EE}" presName="parentLin" presStyleCnt="0"/>
      <dgm:spPr/>
    </dgm:pt>
    <dgm:pt modelId="{713AEA3D-9588-4923-9D35-908CB7744220}" type="pres">
      <dgm:prSet presAssocID="{E7E0748C-6C4A-49E3-A599-39637931E1EE}" presName="parentLeftMargin" presStyleLbl="node1" presStyleIdx="0" presStyleCnt="5"/>
      <dgm:spPr/>
      <dgm:t>
        <a:bodyPr/>
        <a:lstStyle/>
        <a:p>
          <a:endParaRPr lang="nb-NO"/>
        </a:p>
      </dgm:t>
    </dgm:pt>
    <dgm:pt modelId="{42B08323-E98A-482E-B258-108E8DC7F771}" type="pres">
      <dgm:prSet presAssocID="{E7E0748C-6C4A-49E3-A599-39637931E1E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0D3A2AC-A0E1-484F-8429-C9564164D8DB}" type="pres">
      <dgm:prSet presAssocID="{E7E0748C-6C4A-49E3-A599-39637931E1EE}" presName="negativeSpace" presStyleCnt="0"/>
      <dgm:spPr/>
    </dgm:pt>
    <dgm:pt modelId="{9CC2C167-9D58-4760-9CD8-4095B4C6474E}" type="pres">
      <dgm:prSet presAssocID="{E7E0748C-6C4A-49E3-A599-39637931E1EE}" presName="childText" presStyleLbl="conFgAcc1" presStyleIdx="1" presStyleCnt="5">
        <dgm:presLayoutVars>
          <dgm:bulletEnabled val="1"/>
        </dgm:presLayoutVars>
      </dgm:prSet>
      <dgm:spPr/>
    </dgm:pt>
    <dgm:pt modelId="{ADD6C7C5-579B-46E5-B81D-1BA721B3EA2E}" type="pres">
      <dgm:prSet presAssocID="{BE8FDBB3-2DCF-4C4C-B9D2-788492B2CCC4}" presName="spaceBetweenRectangles" presStyleCnt="0"/>
      <dgm:spPr/>
    </dgm:pt>
    <dgm:pt modelId="{1FCB62D7-E369-4E4A-8F74-AE74BA2F431B}" type="pres">
      <dgm:prSet presAssocID="{27E18484-B24C-444E-BC08-FCFF2AF3F806}" presName="parentLin" presStyleCnt="0"/>
      <dgm:spPr/>
    </dgm:pt>
    <dgm:pt modelId="{877EDF03-1A19-4DAE-BDC1-E774AE710921}" type="pres">
      <dgm:prSet presAssocID="{27E18484-B24C-444E-BC08-FCFF2AF3F806}" presName="parentLeftMargin" presStyleLbl="node1" presStyleIdx="1" presStyleCnt="5"/>
      <dgm:spPr/>
      <dgm:t>
        <a:bodyPr/>
        <a:lstStyle/>
        <a:p>
          <a:endParaRPr lang="nb-NO"/>
        </a:p>
      </dgm:t>
    </dgm:pt>
    <dgm:pt modelId="{CC589AAC-E1D1-4C26-8097-F5A74A9ABC7D}" type="pres">
      <dgm:prSet presAssocID="{27E18484-B24C-444E-BC08-FCFF2AF3F806}" presName="parentText" presStyleLbl="node1" presStyleIdx="2" presStyleCnt="5" custLinFactNeighborX="2484" custLinFactNeighborY="-2207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9A1F652-A3DD-4B91-8A0C-533D287D46CF}" type="pres">
      <dgm:prSet presAssocID="{27E18484-B24C-444E-BC08-FCFF2AF3F806}" presName="negativeSpace" presStyleCnt="0"/>
      <dgm:spPr/>
    </dgm:pt>
    <dgm:pt modelId="{CEBF17CC-CE57-4942-9157-356EB2DCC908}" type="pres">
      <dgm:prSet presAssocID="{27E18484-B24C-444E-BC08-FCFF2AF3F806}" presName="childText" presStyleLbl="conFgAcc1" presStyleIdx="2" presStyleCnt="5">
        <dgm:presLayoutVars>
          <dgm:bulletEnabled val="1"/>
        </dgm:presLayoutVars>
      </dgm:prSet>
      <dgm:spPr/>
    </dgm:pt>
    <dgm:pt modelId="{CE118D46-5C23-46C9-8494-9FBC3FEF36E3}" type="pres">
      <dgm:prSet presAssocID="{BEA8D813-FADD-4F9B-BBC6-68E6B61ECD8F}" presName="spaceBetweenRectangles" presStyleCnt="0"/>
      <dgm:spPr/>
    </dgm:pt>
    <dgm:pt modelId="{828AB562-EB10-494B-A240-4406ED5CCE1D}" type="pres">
      <dgm:prSet presAssocID="{19A2864D-9808-4743-A979-4D81C3CAAB6A}" presName="parentLin" presStyleCnt="0"/>
      <dgm:spPr/>
    </dgm:pt>
    <dgm:pt modelId="{95AE3E35-C87C-44FA-854E-11B1A3E4158F}" type="pres">
      <dgm:prSet presAssocID="{19A2864D-9808-4743-A979-4D81C3CAAB6A}" presName="parentLeftMargin" presStyleLbl="node1" presStyleIdx="2" presStyleCnt="5"/>
      <dgm:spPr/>
      <dgm:t>
        <a:bodyPr/>
        <a:lstStyle/>
        <a:p>
          <a:endParaRPr lang="nb-NO"/>
        </a:p>
      </dgm:t>
    </dgm:pt>
    <dgm:pt modelId="{B1A1CA51-2D71-47AE-8161-936DCED8D486}" type="pres">
      <dgm:prSet presAssocID="{19A2864D-9808-4743-A979-4D81C3CAAB6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9338A3C-E5A8-4B06-A7EE-7AB3E55B0E41}" type="pres">
      <dgm:prSet presAssocID="{19A2864D-9808-4743-A979-4D81C3CAAB6A}" presName="negativeSpace" presStyleCnt="0"/>
      <dgm:spPr/>
    </dgm:pt>
    <dgm:pt modelId="{4332AD25-654B-4BBD-AFAB-133F7F76A233}" type="pres">
      <dgm:prSet presAssocID="{19A2864D-9808-4743-A979-4D81C3CAAB6A}" presName="childText" presStyleLbl="conFgAcc1" presStyleIdx="3" presStyleCnt="5">
        <dgm:presLayoutVars>
          <dgm:bulletEnabled val="1"/>
        </dgm:presLayoutVars>
      </dgm:prSet>
      <dgm:spPr/>
    </dgm:pt>
    <dgm:pt modelId="{3099BC4F-9236-43A9-8BDF-AE454EFAB245}" type="pres">
      <dgm:prSet presAssocID="{26214EED-3F8C-446C-9771-67A759155A0B}" presName="spaceBetweenRectangles" presStyleCnt="0"/>
      <dgm:spPr/>
    </dgm:pt>
    <dgm:pt modelId="{DA61D2A0-6D1C-41E7-A039-6E9D09430BB9}" type="pres">
      <dgm:prSet presAssocID="{0D7CBAA5-107A-4719-9261-51BB935ED1EC}" presName="parentLin" presStyleCnt="0"/>
      <dgm:spPr/>
    </dgm:pt>
    <dgm:pt modelId="{A83844F5-F70E-4D6E-88F3-F5C2ED634EA1}" type="pres">
      <dgm:prSet presAssocID="{0D7CBAA5-107A-4719-9261-51BB935ED1EC}" presName="parentLeftMargin" presStyleLbl="node1" presStyleIdx="3" presStyleCnt="5"/>
      <dgm:spPr/>
      <dgm:t>
        <a:bodyPr/>
        <a:lstStyle/>
        <a:p>
          <a:endParaRPr lang="nb-NO"/>
        </a:p>
      </dgm:t>
    </dgm:pt>
    <dgm:pt modelId="{55F1F90E-D78F-4011-B1F2-E2CD040AB182}" type="pres">
      <dgm:prSet presAssocID="{0D7CBAA5-107A-4719-9261-51BB935ED1E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AE07B1F-1BA7-4F19-8E97-33620D2C2AF4}" type="pres">
      <dgm:prSet presAssocID="{0D7CBAA5-107A-4719-9261-51BB935ED1EC}" presName="negativeSpace" presStyleCnt="0"/>
      <dgm:spPr/>
    </dgm:pt>
    <dgm:pt modelId="{74C37AE7-49DB-4F61-8FDD-56C51D55F0DA}" type="pres">
      <dgm:prSet presAssocID="{0D7CBAA5-107A-4719-9261-51BB935ED1E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8DA5665-9FB4-4363-8F4E-1994E4B1007B}" srcId="{F622784B-4C33-41AE-8541-3BE7A01708C8}" destId="{06FEB543-B46D-4476-A992-CD1E1756D44E}" srcOrd="0" destOrd="0" parTransId="{AAD953EC-3AE7-480C-9E10-65EA3423CF49}" sibTransId="{7C46FA14-7E90-4D0F-B2D2-C8049B6B89C1}"/>
    <dgm:cxn modelId="{3A099D18-1A0D-464E-8009-D607E8D9F72C}" type="presOf" srcId="{F622784B-4C33-41AE-8541-3BE7A01708C8}" destId="{A99483E3-C55E-4CB6-98B0-88CAD503E477}" srcOrd="0" destOrd="0" presId="urn:microsoft.com/office/officeart/2005/8/layout/list1"/>
    <dgm:cxn modelId="{9A2162BD-8AEA-4FB8-8EE3-DE5718E7D27E}" type="presOf" srcId="{27E18484-B24C-444E-BC08-FCFF2AF3F806}" destId="{CC589AAC-E1D1-4C26-8097-F5A74A9ABC7D}" srcOrd="1" destOrd="0" presId="urn:microsoft.com/office/officeart/2005/8/layout/list1"/>
    <dgm:cxn modelId="{EAC55FE3-F548-42E0-B045-207429B77453}" type="presOf" srcId="{27E18484-B24C-444E-BC08-FCFF2AF3F806}" destId="{877EDF03-1A19-4DAE-BDC1-E774AE710921}" srcOrd="0" destOrd="0" presId="urn:microsoft.com/office/officeart/2005/8/layout/list1"/>
    <dgm:cxn modelId="{35172CEB-077D-4E8F-8607-BF18F7DAB4DB}" type="presOf" srcId="{06FEB543-B46D-4476-A992-CD1E1756D44E}" destId="{D7E8B0A7-7445-48E7-8772-50130C40A250}" srcOrd="1" destOrd="0" presId="urn:microsoft.com/office/officeart/2005/8/layout/list1"/>
    <dgm:cxn modelId="{17B9E312-D82E-4AD9-8AC4-41A455F637B6}" srcId="{F622784B-4C33-41AE-8541-3BE7A01708C8}" destId="{0D7CBAA5-107A-4719-9261-51BB935ED1EC}" srcOrd="4" destOrd="0" parTransId="{3189F90A-D327-411B-9099-A455D06D590C}" sibTransId="{AB0396F8-6073-4676-B92C-A30251A71592}"/>
    <dgm:cxn modelId="{F2DE4C64-8C2F-4268-A864-627D8CF3F2A7}" type="presOf" srcId="{0D7CBAA5-107A-4719-9261-51BB935ED1EC}" destId="{A83844F5-F70E-4D6E-88F3-F5C2ED634EA1}" srcOrd="0" destOrd="0" presId="urn:microsoft.com/office/officeart/2005/8/layout/list1"/>
    <dgm:cxn modelId="{90C88D4B-B258-4610-B093-06142278F298}" srcId="{F622784B-4C33-41AE-8541-3BE7A01708C8}" destId="{19A2864D-9808-4743-A979-4D81C3CAAB6A}" srcOrd="3" destOrd="0" parTransId="{06A018EE-55CA-4BD1-ABD5-1FDF43406E2C}" sibTransId="{26214EED-3F8C-446C-9771-67A759155A0B}"/>
    <dgm:cxn modelId="{10AAA8B7-17B5-4357-87EB-4E1B2D8B56A3}" srcId="{F622784B-4C33-41AE-8541-3BE7A01708C8}" destId="{27E18484-B24C-444E-BC08-FCFF2AF3F806}" srcOrd="2" destOrd="0" parTransId="{96AA9AF7-3E2F-4652-AA56-1A15A572ACFE}" sibTransId="{BEA8D813-FADD-4F9B-BBC6-68E6B61ECD8F}"/>
    <dgm:cxn modelId="{BEE6A76E-8108-47ED-B61B-4A2E1EB42438}" type="presOf" srcId="{0D7CBAA5-107A-4719-9261-51BB935ED1EC}" destId="{55F1F90E-D78F-4011-B1F2-E2CD040AB182}" srcOrd="1" destOrd="0" presId="urn:microsoft.com/office/officeart/2005/8/layout/list1"/>
    <dgm:cxn modelId="{8852E01F-E389-4099-BF2C-01C37900C2CF}" type="presOf" srcId="{E7E0748C-6C4A-49E3-A599-39637931E1EE}" destId="{42B08323-E98A-482E-B258-108E8DC7F771}" srcOrd="1" destOrd="0" presId="urn:microsoft.com/office/officeart/2005/8/layout/list1"/>
    <dgm:cxn modelId="{BBC176A5-9D58-4618-9744-9A066BC9C6B1}" type="presOf" srcId="{E7E0748C-6C4A-49E3-A599-39637931E1EE}" destId="{713AEA3D-9588-4923-9D35-908CB7744220}" srcOrd="0" destOrd="0" presId="urn:microsoft.com/office/officeart/2005/8/layout/list1"/>
    <dgm:cxn modelId="{44667BF3-ACEC-4DBD-BD78-E676050270C9}" type="presOf" srcId="{19A2864D-9808-4743-A979-4D81C3CAAB6A}" destId="{95AE3E35-C87C-44FA-854E-11B1A3E4158F}" srcOrd="0" destOrd="0" presId="urn:microsoft.com/office/officeart/2005/8/layout/list1"/>
    <dgm:cxn modelId="{A84AB6E4-0CDC-4AD9-A667-318335701BA8}" type="presOf" srcId="{06FEB543-B46D-4476-A992-CD1E1756D44E}" destId="{49B3FC2A-6C28-447B-981E-8D6AE971644A}" srcOrd="0" destOrd="0" presId="urn:microsoft.com/office/officeart/2005/8/layout/list1"/>
    <dgm:cxn modelId="{24B1B8B1-A64E-41A7-9708-6F391602C707}" srcId="{F622784B-4C33-41AE-8541-3BE7A01708C8}" destId="{E7E0748C-6C4A-49E3-A599-39637931E1EE}" srcOrd="1" destOrd="0" parTransId="{803ACA23-562B-4A9C-9F06-38E7D18AC5C8}" sibTransId="{BE8FDBB3-2DCF-4C4C-B9D2-788492B2CCC4}"/>
    <dgm:cxn modelId="{827E1075-D5C4-4F75-9BC6-F058D72DAA6C}" type="presOf" srcId="{19A2864D-9808-4743-A979-4D81C3CAAB6A}" destId="{B1A1CA51-2D71-47AE-8161-936DCED8D486}" srcOrd="1" destOrd="0" presId="urn:microsoft.com/office/officeart/2005/8/layout/list1"/>
    <dgm:cxn modelId="{C0E9F3D8-6BA9-47A7-B789-6D5A39F4FC6D}" type="presParOf" srcId="{A99483E3-C55E-4CB6-98B0-88CAD503E477}" destId="{2057EEC6-0660-4BA1-A5E9-54D7F70D1317}" srcOrd="0" destOrd="0" presId="urn:microsoft.com/office/officeart/2005/8/layout/list1"/>
    <dgm:cxn modelId="{63E37B00-2D1B-4AF1-80B2-0DDE455EB75D}" type="presParOf" srcId="{2057EEC6-0660-4BA1-A5E9-54D7F70D1317}" destId="{49B3FC2A-6C28-447B-981E-8D6AE971644A}" srcOrd="0" destOrd="0" presId="urn:microsoft.com/office/officeart/2005/8/layout/list1"/>
    <dgm:cxn modelId="{8B1D2ABC-234C-4967-9A07-AD472FDB7F97}" type="presParOf" srcId="{2057EEC6-0660-4BA1-A5E9-54D7F70D1317}" destId="{D7E8B0A7-7445-48E7-8772-50130C40A250}" srcOrd="1" destOrd="0" presId="urn:microsoft.com/office/officeart/2005/8/layout/list1"/>
    <dgm:cxn modelId="{3545AB91-C99A-41B0-ADA0-FF70307F880A}" type="presParOf" srcId="{A99483E3-C55E-4CB6-98B0-88CAD503E477}" destId="{E62327EC-74D7-4713-B1B2-7A3C126C6F3C}" srcOrd="1" destOrd="0" presId="urn:microsoft.com/office/officeart/2005/8/layout/list1"/>
    <dgm:cxn modelId="{49482ADD-F9A9-40BD-A371-DE56F95210F0}" type="presParOf" srcId="{A99483E3-C55E-4CB6-98B0-88CAD503E477}" destId="{531EE905-3FED-472E-AF47-0F83660B5981}" srcOrd="2" destOrd="0" presId="urn:microsoft.com/office/officeart/2005/8/layout/list1"/>
    <dgm:cxn modelId="{B6C9BB59-B6AB-4107-A4A2-BD0A5A9A757D}" type="presParOf" srcId="{A99483E3-C55E-4CB6-98B0-88CAD503E477}" destId="{C664CD79-A527-4C2C-88D6-3102EDA690CB}" srcOrd="3" destOrd="0" presId="urn:microsoft.com/office/officeart/2005/8/layout/list1"/>
    <dgm:cxn modelId="{D8A906B3-611F-4012-BB11-C56271944EA8}" type="presParOf" srcId="{A99483E3-C55E-4CB6-98B0-88CAD503E477}" destId="{E822B286-EDA4-4075-844B-9E73559EBA3A}" srcOrd="4" destOrd="0" presId="urn:microsoft.com/office/officeart/2005/8/layout/list1"/>
    <dgm:cxn modelId="{BDDBB4C0-F6B3-4C19-A823-B890A924F08F}" type="presParOf" srcId="{E822B286-EDA4-4075-844B-9E73559EBA3A}" destId="{713AEA3D-9588-4923-9D35-908CB7744220}" srcOrd="0" destOrd="0" presId="urn:microsoft.com/office/officeart/2005/8/layout/list1"/>
    <dgm:cxn modelId="{BF07DB48-4F99-42F7-8E4D-C679CC3E5B50}" type="presParOf" srcId="{E822B286-EDA4-4075-844B-9E73559EBA3A}" destId="{42B08323-E98A-482E-B258-108E8DC7F771}" srcOrd="1" destOrd="0" presId="urn:microsoft.com/office/officeart/2005/8/layout/list1"/>
    <dgm:cxn modelId="{065902C1-27F5-49D9-874F-1D30A7B8DC71}" type="presParOf" srcId="{A99483E3-C55E-4CB6-98B0-88CAD503E477}" destId="{80D3A2AC-A0E1-484F-8429-C9564164D8DB}" srcOrd="5" destOrd="0" presId="urn:microsoft.com/office/officeart/2005/8/layout/list1"/>
    <dgm:cxn modelId="{97B29DB6-9C98-4E36-B3C7-B9F7168CCC2E}" type="presParOf" srcId="{A99483E3-C55E-4CB6-98B0-88CAD503E477}" destId="{9CC2C167-9D58-4760-9CD8-4095B4C6474E}" srcOrd="6" destOrd="0" presId="urn:microsoft.com/office/officeart/2005/8/layout/list1"/>
    <dgm:cxn modelId="{D7259AC0-5A5B-4304-B261-905A8CEC7C71}" type="presParOf" srcId="{A99483E3-C55E-4CB6-98B0-88CAD503E477}" destId="{ADD6C7C5-579B-46E5-B81D-1BA721B3EA2E}" srcOrd="7" destOrd="0" presId="urn:microsoft.com/office/officeart/2005/8/layout/list1"/>
    <dgm:cxn modelId="{867D6E83-59DC-4AB1-81BA-C84298E5EA6F}" type="presParOf" srcId="{A99483E3-C55E-4CB6-98B0-88CAD503E477}" destId="{1FCB62D7-E369-4E4A-8F74-AE74BA2F431B}" srcOrd="8" destOrd="0" presId="urn:microsoft.com/office/officeart/2005/8/layout/list1"/>
    <dgm:cxn modelId="{23EF8F27-250D-4377-A3A9-9A436993352D}" type="presParOf" srcId="{1FCB62D7-E369-4E4A-8F74-AE74BA2F431B}" destId="{877EDF03-1A19-4DAE-BDC1-E774AE710921}" srcOrd="0" destOrd="0" presId="urn:microsoft.com/office/officeart/2005/8/layout/list1"/>
    <dgm:cxn modelId="{6431E640-0D2C-4F13-A435-FE066B27CC6B}" type="presParOf" srcId="{1FCB62D7-E369-4E4A-8F74-AE74BA2F431B}" destId="{CC589AAC-E1D1-4C26-8097-F5A74A9ABC7D}" srcOrd="1" destOrd="0" presId="urn:microsoft.com/office/officeart/2005/8/layout/list1"/>
    <dgm:cxn modelId="{A843922F-50B7-47B1-BFDF-FBF6D93F9209}" type="presParOf" srcId="{A99483E3-C55E-4CB6-98B0-88CAD503E477}" destId="{39A1F652-A3DD-4B91-8A0C-533D287D46CF}" srcOrd="9" destOrd="0" presId="urn:microsoft.com/office/officeart/2005/8/layout/list1"/>
    <dgm:cxn modelId="{B4562E84-D83D-4B08-8676-B021E6E0F4F7}" type="presParOf" srcId="{A99483E3-C55E-4CB6-98B0-88CAD503E477}" destId="{CEBF17CC-CE57-4942-9157-356EB2DCC908}" srcOrd="10" destOrd="0" presId="urn:microsoft.com/office/officeart/2005/8/layout/list1"/>
    <dgm:cxn modelId="{A49C4772-3FE8-4762-87D8-BBFE823FD36E}" type="presParOf" srcId="{A99483E3-C55E-4CB6-98B0-88CAD503E477}" destId="{CE118D46-5C23-46C9-8494-9FBC3FEF36E3}" srcOrd="11" destOrd="0" presId="urn:microsoft.com/office/officeart/2005/8/layout/list1"/>
    <dgm:cxn modelId="{0C01779D-8990-403B-9A3F-961E0299BB0A}" type="presParOf" srcId="{A99483E3-C55E-4CB6-98B0-88CAD503E477}" destId="{828AB562-EB10-494B-A240-4406ED5CCE1D}" srcOrd="12" destOrd="0" presId="urn:microsoft.com/office/officeart/2005/8/layout/list1"/>
    <dgm:cxn modelId="{90F19D4D-D9E0-4BE2-8920-9B4363FCF077}" type="presParOf" srcId="{828AB562-EB10-494B-A240-4406ED5CCE1D}" destId="{95AE3E35-C87C-44FA-854E-11B1A3E4158F}" srcOrd="0" destOrd="0" presId="urn:microsoft.com/office/officeart/2005/8/layout/list1"/>
    <dgm:cxn modelId="{4BDDD61A-7EB6-410E-95B1-D679A135FE70}" type="presParOf" srcId="{828AB562-EB10-494B-A240-4406ED5CCE1D}" destId="{B1A1CA51-2D71-47AE-8161-936DCED8D486}" srcOrd="1" destOrd="0" presId="urn:microsoft.com/office/officeart/2005/8/layout/list1"/>
    <dgm:cxn modelId="{E04A5ADB-4CF1-4AEE-B6CD-89E9789A43C8}" type="presParOf" srcId="{A99483E3-C55E-4CB6-98B0-88CAD503E477}" destId="{39338A3C-E5A8-4B06-A7EE-7AB3E55B0E41}" srcOrd="13" destOrd="0" presId="urn:microsoft.com/office/officeart/2005/8/layout/list1"/>
    <dgm:cxn modelId="{B8DB81DA-016F-42DB-BD73-4B62AB8020CA}" type="presParOf" srcId="{A99483E3-C55E-4CB6-98B0-88CAD503E477}" destId="{4332AD25-654B-4BBD-AFAB-133F7F76A233}" srcOrd="14" destOrd="0" presId="urn:microsoft.com/office/officeart/2005/8/layout/list1"/>
    <dgm:cxn modelId="{F161C4D5-2081-4BF7-B020-656A8A589545}" type="presParOf" srcId="{A99483E3-C55E-4CB6-98B0-88CAD503E477}" destId="{3099BC4F-9236-43A9-8BDF-AE454EFAB245}" srcOrd="15" destOrd="0" presId="urn:microsoft.com/office/officeart/2005/8/layout/list1"/>
    <dgm:cxn modelId="{4631A680-74DD-4616-8420-05A6A90A63E6}" type="presParOf" srcId="{A99483E3-C55E-4CB6-98B0-88CAD503E477}" destId="{DA61D2A0-6D1C-41E7-A039-6E9D09430BB9}" srcOrd="16" destOrd="0" presId="urn:microsoft.com/office/officeart/2005/8/layout/list1"/>
    <dgm:cxn modelId="{D1854F30-6CE9-4F54-AAAC-CA56D864FAE9}" type="presParOf" srcId="{DA61D2A0-6D1C-41E7-A039-6E9D09430BB9}" destId="{A83844F5-F70E-4D6E-88F3-F5C2ED634EA1}" srcOrd="0" destOrd="0" presId="urn:microsoft.com/office/officeart/2005/8/layout/list1"/>
    <dgm:cxn modelId="{9934E631-2D02-4A84-83C2-786DAE92C83F}" type="presParOf" srcId="{DA61D2A0-6D1C-41E7-A039-6E9D09430BB9}" destId="{55F1F90E-D78F-4011-B1F2-E2CD040AB182}" srcOrd="1" destOrd="0" presId="urn:microsoft.com/office/officeart/2005/8/layout/list1"/>
    <dgm:cxn modelId="{DA8BDC0A-1553-4C55-B21D-6045E39A20D1}" type="presParOf" srcId="{A99483E3-C55E-4CB6-98B0-88CAD503E477}" destId="{6AE07B1F-1BA7-4F19-8E97-33620D2C2AF4}" srcOrd="17" destOrd="0" presId="urn:microsoft.com/office/officeart/2005/8/layout/list1"/>
    <dgm:cxn modelId="{9257D713-1DBA-4F22-9C14-699AA0311964}" type="presParOf" srcId="{A99483E3-C55E-4CB6-98B0-88CAD503E477}" destId="{74C37AE7-49DB-4F61-8FDD-56C51D55F0D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90EDE5-C705-44CD-971E-3910DFC903E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b-NO"/>
        </a:p>
      </dgm:t>
    </dgm:pt>
    <dgm:pt modelId="{DA7A6720-C751-4E5E-84D3-B5FEF4DDB294}">
      <dgm:prSet phldrT="[Tekst]"/>
      <dgm:spPr>
        <a:solidFill>
          <a:srgbClr val="336600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Arendalshjelpa: </a:t>
          </a:r>
          <a:br>
            <a:rPr lang="nb-NO" dirty="0" smtClean="0">
              <a:solidFill>
                <a:schemeClr val="tx1"/>
              </a:solidFill>
            </a:rPr>
          </a:br>
          <a:r>
            <a:rPr lang="nb-NO" dirty="0" smtClean="0">
              <a:solidFill>
                <a:schemeClr val="tx1"/>
              </a:solidFill>
            </a:rPr>
            <a:t>90 92 80 90</a:t>
          </a:r>
          <a:endParaRPr lang="nb-NO" dirty="0">
            <a:solidFill>
              <a:schemeClr val="tx1"/>
            </a:solidFill>
          </a:endParaRPr>
        </a:p>
      </dgm:t>
    </dgm:pt>
    <dgm:pt modelId="{78FF5343-9E9E-476B-B247-E09AF4C993EF}" type="parTrans" cxnId="{49885580-C263-4203-893A-D427D52F8FEE}">
      <dgm:prSet/>
      <dgm:spPr/>
      <dgm:t>
        <a:bodyPr/>
        <a:lstStyle/>
        <a:p>
          <a:endParaRPr lang="nb-NO"/>
        </a:p>
      </dgm:t>
    </dgm:pt>
    <dgm:pt modelId="{4C8D4DDE-B8FA-482A-ACC3-26B252519774}" type="sibTrans" cxnId="{49885580-C263-4203-893A-D427D52F8FEE}">
      <dgm:prSet/>
      <dgm:spPr/>
      <dgm:t>
        <a:bodyPr/>
        <a:lstStyle/>
        <a:p>
          <a:endParaRPr lang="nb-NO"/>
        </a:p>
      </dgm:t>
    </dgm:pt>
    <dgm:pt modelId="{69B60D3E-5FBE-4BF6-82E4-7D80E4EE61AB}">
      <dgm:prSet phldrT="[Tekst]" custT="1"/>
      <dgm:spPr>
        <a:solidFill>
          <a:srgbClr val="58A618"/>
        </a:solidFill>
      </dgm:spPr>
      <dgm:t>
        <a:bodyPr/>
        <a:lstStyle/>
        <a:p>
          <a:r>
            <a:rPr lang="nb-NO" sz="2400" dirty="0" smtClean="0">
              <a:solidFill>
                <a:schemeClr val="tx1"/>
              </a:solidFill>
            </a:rPr>
            <a:t>Familietjenesten</a:t>
          </a:r>
          <a:endParaRPr lang="nb-NO" sz="2400" dirty="0">
            <a:solidFill>
              <a:schemeClr val="tx1"/>
            </a:solidFill>
          </a:endParaRPr>
        </a:p>
      </dgm:t>
    </dgm:pt>
    <dgm:pt modelId="{25017018-6366-41A3-8A62-61374923555B}" type="parTrans" cxnId="{EC05E975-05E5-4B73-A40B-A46E94C1AADD}">
      <dgm:prSet/>
      <dgm:spPr/>
      <dgm:t>
        <a:bodyPr/>
        <a:lstStyle/>
        <a:p>
          <a:endParaRPr lang="nb-NO"/>
        </a:p>
      </dgm:t>
    </dgm:pt>
    <dgm:pt modelId="{CAF57A24-2E32-416D-9F06-05986FCFC868}" type="sibTrans" cxnId="{EC05E975-05E5-4B73-A40B-A46E94C1AADD}">
      <dgm:prSet/>
      <dgm:spPr/>
      <dgm:t>
        <a:bodyPr/>
        <a:lstStyle/>
        <a:p>
          <a:endParaRPr lang="nb-NO"/>
        </a:p>
      </dgm:t>
    </dgm:pt>
    <dgm:pt modelId="{678E704E-45F1-4043-83BF-C5F1958B565D}">
      <dgm:prSet phldrT="[Tekst]" custT="1"/>
      <dgm:spPr>
        <a:solidFill>
          <a:srgbClr val="58A618"/>
        </a:solidFill>
      </dgm:spPr>
      <dgm:t>
        <a:bodyPr/>
        <a:lstStyle/>
        <a:p>
          <a:r>
            <a:rPr lang="nb-NO" sz="2400" dirty="0" smtClean="0">
              <a:solidFill>
                <a:schemeClr val="tx1"/>
              </a:solidFill>
            </a:rPr>
            <a:t>Innsatsteam psykisk helse</a:t>
          </a:r>
          <a:endParaRPr lang="nb-NO" sz="2400" dirty="0">
            <a:solidFill>
              <a:schemeClr val="tx1"/>
            </a:solidFill>
          </a:endParaRPr>
        </a:p>
      </dgm:t>
    </dgm:pt>
    <dgm:pt modelId="{17BA1042-8E54-4DC2-A6A0-985BB1E0C0C2}" type="parTrans" cxnId="{D3FF36EB-958A-430B-9EBD-DD29ECC7C1CB}">
      <dgm:prSet/>
      <dgm:spPr/>
      <dgm:t>
        <a:bodyPr/>
        <a:lstStyle/>
        <a:p>
          <a:endParaRPr lang="nb-NO"/>
        </a:p>
      </dgm:t>
    </dgm:pt>
    <dgm:pt modelId="{077735EB-911E-4F35-9901-7378225DDA32}" type="sibTrans" cxnId="{D3FF36EB-958A-430B-9EBD-DD29ECC7C1CB}">
      <dgm:prSet/>
      <dgm:spPr/>
      <dgm:t>
        <a:bodyPr/>
        <a:lstStyle/>
        <a:p>
          <a:endParaRPr lang="nb-NO"/>
        </a:p>
      </dgm:t>
    </dgm:pt>
    <dgm:pt modelId="{D82F301F-40A1-48E1-B3C3-62522CFCBFBF}">
      <dgm:prSet phldrT="[Tekst]" custT="1"/>
      <dgm:spPr>
        <a:solidFill>
          <a:srgbClr val="58A618"/>
        </a:solidFill>
      </dgm:spPr>
      <dgm:t>
        <a:bodyPr/>
        <a:lstStyle/>
        <a:p>
          <a:r>
            <a:rPr lang="nb-NO" sz="2400" dirty="0" smtClean="0">
              <a:solidFill>
                <a:schemeClr val="tx1"/>
              </a:solidFill>
            </a:rPr>
            <a:t>Psykisk helse – voksne</a:t>
          </a:r>
        </a:p>
      </dgm:t>
    </dgm:pt>
    <dgm:pt modelId="{6CE6F26C-84C7-48B0-8012-8D8331DF3818}" type="parTrans" cxnId="{11D05C78-5322-46CD-A040-467AF510838E}">
      <dgm:prSet/>
      <dgm:spPr/>
      <dgm:t>
        <a:bodyPr/>
        <a:lstStyle/>
        <a:p>
          <a:endParaRPr lang="nb-NO"/>
        </a:p>
      </dgm:t>
    </dgm:pt>
    <dgm:pt modelId="{98840068-19D9-482F-B977-E06F537D0165}" type="sibTrans" cxnId="{11D05C78-5322-46CD-A040-467AF510838E}">
      <dgm:prSet/>
      <dgm:spPr/>
      <dgm:t>
        <a:bodyPr/>
        <a:lstStyle/>
        <a:p>
          <a:endParaRPr lang="nb-NO"/>
        </a:p>
      </dgm:t>
    </dgm:pt>
    <dgm:pt modelId="{1433E4DB-6BE5-40B1-855E-0F9E43706728}">
      <dgm:prSet phldrT="[Tekst]" custT="1"/>
      <dgm:spPr>
        <a:solidFill>
          <a:srgbClr val="58A618"/>
        </a:solidFill>
      </dgm:spPr>
      <dgm:t>
        <a:bodyPr/>
        <a:lstStyle/>
        <a:p>
          <a:r>
            <a:rPr lang="nb-NO" sz="2400" dirty="0" smtClean="0">
              <a:solidFill>
                <a:schemeClr val="tx1"/>
              </a:solidFill>
            </a:rPr>
            <a:t>Oppfølgingstjenesten</a:t>
          </a:r>
        </a:p>
      </dgm:t>
    </dgm:pt>
    <dgm:pt modelId="{6945E190-FD39-4505-975A-D535BC77F728}" type="parTrans" cxnId="{27D0E661-061E-4710-8966-D272CBC77504}">
      <dgm:prSet/>
      <dgm:spPr/>
      <dgm:t>
        <a:bodyPr/>
        <a:lstStyle/>
        <a:p>
          <a:endParaRPr lang="nb-NO"/>
        </a:p>
      </dgm:t>
    </dgm:pt>
    <dgm:pt modelId="{7C7EBECA-3B7C-4251-A86D-802160788A32}" type="sibTrans" cxnId="{27D0E661-061E-4710-8966-D272CBC77504}">
      <dgm:prSet/>
      <dgm:spPr/>
      <dgm:t>
        <a:bodyPr/>
        <a:lstStyle/>
        <a:p>
          <a:endParaRPr lang="nb-NO"/>
        </a:p>
      </dgm:t>
    </dgm:pt>
    <dgm:pt modelId="{5733C00D-45FC-466C-A659-737BB7C278A3}">
      <dgm:prSet phldrT="[Tekst]" custT="1"/>
      <dgm:spPr>
        <a:solidFill>
          <a:srgbClr val="58A618"/>
        </a:solidFill>
      </dgm:spPr>
      <dgm:t>
        <a:bodyPr/>
        <a:lstStyle/>
        <a:p>
          <a:r>
            <a:rPr lang="nb-NO" sz="2400" dirty="0" smtClean="0">
              <a:solidFill>
                <a:schemeClr val="tx1"/>
              </a:solidFill>
            </a:rPr>
            <a:t>Miljøarbeidertjenesten</a:t>
          </a:r>
        </a:p>
      </dgm:t>
    </dgm:pt>
    <dgm:pt modelId="{1D1541C6-2285-420E-9632-B80AA71EE2B7}" type="parTrans" cxnId="{3683FFD2-D6E7-4845-991B-488C2C089D3A}">
      <dgm:prSet/>
      <dgm:spPr/>
      <dgm:t>
        <a:bodyPr/>
        <a:lstStyle/>
        <a:p>
          <a:endParaRPr lang="nb-NO"/>
        </a:p>
      </dgm:t>
    </dgm:pt>
    <dgm:pt modelId="{29DFD800-0A84-4960-A450-765E5458C4AD}" type="sibTrans" cxnId="{3683FFD2-D6E7-4845-991B-488C2C089D3A}">
      <dgm:prSet/>
      <dgm:spPr/>
      <dgm:t>
        <a:bodyPr/>
        <a:lstStyle/>
        <a:p>
          <a:endParaRPr lang="nb-NO"/>
        </a:p>
      </dgm:t>
    </dgm:pt>
    <dgm:pt modelId="{0EA6B4A4-D9DE-48E4-9AEF-16E36EC25EF3}">
      <dgm:prSet phldrT="[Tekst]" custT="1"/>
      <dgm:spPr>
        <a:solidFill>
          <a:srgbClr val="58A618"/>
        </a:solidFill>
      </dgm:spPr>
      <dgm:t>
        <a:bodyPr/>
        <a:lstStyle/>
        <a:p>
          <a:r>
            <a:rPr lang="nb-NO" sz="2400" dirty="0" smtClean="0">
              <a:solidFill>
                <a:schemeClr val="tx1"/>
              </a:solidFill>
            </a:rPr>
            <a:t>Aktivitet voksne</a:t>
          </a:r>
        </a:p>
      </dgm:t>
    </dgm:pt>
    <dgm:pt modelId="{D140AA16-BFF2-431E-B7E0-B35BFE88FAC6}" type="parTrans" cxnId="{E9B65A4F-8A41-4FDB-A45F-853525771132}">
      <dgm:prSet/>
      <dgm:spPr/>
      <dgm:t>
        <a:bodyPr/>
        <a:lstStyle/>
        <a:p>
          <a:endParaRPr lang="nb-NO"/>
        </a:p>
      </dgm:t>
    </dgm:pt>
    <dgm:pt modelId="{30B62F43-EC9A-4C0B-82A7-E1BF636867EA}" type="sibTrans" cxnId="{E9B65A4F-8A41-4FDB-A45F-853525771132}">
      <dgm:prSet/>
      <dgm:spPr/>
      <dgm:t>
        <a:bodyPr/>
        <a:lstStyle/>
        <a:p>
          <a:endParaRPr lang="nb-NO"/>
        </a:p>
      </dgm:t>
    </dgm:pt>
    <dgm:pt modelId="{5046F1C5-D5E3-488A-B0C0-CE52BAE76B09}" type="pres">
      <dgm:prSet presAssocID="{F990EDE5-C705-44CD-971E-3910DFC903E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9C8E5898-05C8-4D92-B6E3-B56C1CD2603C}" type="pres">
      <dgm:prSet presAssocID="{DA7A6720-C751-4E5E-84D3-B5FEF4DDB294}" presName="root1" presStyleCnt="0"/>
      <dgm:spPr/>
    </dgm:pt>
    <dgm:pt modelId="{0BB345E2-FEB3-4616-ADD0-D34C2F09F298}" type="pres">
      <dgm:prSet presAssocID="{DA7A6720-C751-4E5E-84D3-B5FEF4DDB294}" presName="LevelOneTextNode" presStyleLbl="node0" presStyleIdx="0" presStyleCnt="1" custScaleX="27237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D4EAD721-6493-48F2-A4EE-C547C3BC41A0}" type="pres">
      <dgm:prSet presAssocID="{DA7A6720-C751-4E5E-84D3-B5FEF4DDB294}" presName="level2hierChild" presStyleCnt="0"/>
      <dgm:spPr/>
    </dgm:pt>
    <dgm:pt modelId="{0223ED19-03FF-4E42-9C0C-97D09DDBF057}" type="pres">
      <dgm:prSet presAssocID="{25017018-6366-41A3-8A62-61374923555B}" presName="conn2-1" presStyleLbl="parChTrans1D2" presStyleIdx="0" presStyleCnt="6"/>
      <dgm:spPr/>
      <dgm:t>
        <a:bodyPr/>
        <a:lstStyle/>
        <a:p>
          <a:endParaRPr lang="nb-NO"/>
        </a:p>
      </dgm:t>
    </dgm:pt>
    <dgm:pt modelId="{EE84D082-10F5-48AD-8771-D111D528F410}" type="pres">
      <dgm:prSet presAssocID="{25017018-6366-41A3-8A62-61374923555B}" presName="connTx" presStyleLbl="parChTrans1D2" presStyleIdx="0" presStyleCnt="6"/>
      <dgm:spPr/>
      <dgm:t>
        <a:bodyPr/>
        <a:lstStyle/>
        <a:p>
          <a:endParaRPr lang="nb-NO"/>
        </a:p>
      </dgm:t>
    </dgm:pt>
    <dgm:pt modelId="{95D7FC2D-160B-4125-83E1-2F51B8C59D22}" type="pres">
      <dgm:prSet presAssocID="{69B60D3E-5FBE-4BF6-82E4-7D80E4EE61AB}" presName="root2" presStyleCnt="0"/>
      <dgm:spPr/>
    </dgm:pt>
    <dgm:pt modelId="{1D34DE4E-079A-4625-93DA-FF4D18C740AF}" type="pres">
      <dgm:prSet presAssocID="{69B60D3E-5FBE-4BF6-82E4-7D80E4EE61AB}" presName="LevelTwoTextNode" presStyleLbl="node2" presStyleIdx="0" presStyleCnt="6" custScaleX="18390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E9DA44DC-7C9C-408D-A358-BA3767E970A9}" type="pres">
      <dgm:prSet presAssocID="{69B60D3E-5FBE-4BF6-82E4-7D80E4EE61AB}" presName="level3hierChild" presStyleCnt="0"/>
      <dgm:spPr/>
    </dgm:pt>
    <dgm:pt modelId="{7FCC3831-BE20-4E03-A49D-6BE209AEE5F9}" type="pres">
      <dgm:prSet presAssocID="{17BA1042-8E54-4DC2-A6A0-985BB1E0C0C2}" presName="conn2-1" presStyleLbl="parChTrans1D2" presStyleIdx="1" presStyleCnt="6"/>
      <dgm:spPr/>
      <dgm:t>
        <a:bodyPr/>
        <a:lstStyle/>
        <a:p>
          <a:endParaRPr lang="nb-NO"/>
        </a:p>
      </dgm:t>
    </dgm:pt>
    <dgm:pt modelId="{756D7B0B-62E5-4932-B133-D5BF86CBC8B6}" type="pres">
      <dgm:prSet presAssocID="{17BA1042-8E54-4DC2-A6A0-985BB1E0C0C2}" presName="connTx" presStyleLbl="parChTrans1D2" presStyleIdx="1" presStyleCnt="6"/>
      <dgm:spPr/>
      <dgm:t>
        <a:bodyPr/>
        <a:lstStyle/>
        <a:p>
          <a:endParaRPr lang="nb-NO"/>
        </a:p>
      </dgm:t>
    </dgm:pt>
    <dgm:pt modelId="{F55E412B-45FF-4FF4-8F36-57A2A5013668}" type="pres">
      <dgm:prSet presAssocID="{678E704E-45F1-4043-83BF-C5F1958B565D}" presName="root2" presStyleCnt="0"/>
      <dgm:spPr/>
    </dgm:pt>
    <dgm:pt modelId="{F1ECB773-57E0-4940-B756-6B9F5EF5D434}" type="pres">
      <dgm:prSet presAssocID="{678E704E-45F1-4043-83BF-C5F1958B565D}" presName="LevelTwoTextNode" presStyleLbl="node2" presStyleIdx="1" presStyleCnt="6" custScaleX="183908" custLinFactNeighborY="401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F23D5D53-651A-49AD-9E36-0FD0E695E0C8}" type="pres">
      <dgm:prSet presAssocID="{678E704E-45F1-4043-83BF-C5F1958B565D}" presName="level3hierChild" presStyleCnt="0"/>
      <dgm:spPr/>
    </dgm:pt>
    <dgm:pt modelId="{7717A426-BD73-4BE4-92DB-4F962DDBA20A}" type="pres">
      <dgm:prSet presAssocID="{6CE6F26C-84C7-48B0-8012-8D8331DF3818}" presName="conn2-1" presStyleLbl="parChTrans1D2" presStyleIdx="2" presStyleCnt="6"/>
      <dgm:spPr/>
      <dgm:t>
        <a:bodyPr/>
        <a:lstStyle/>
        <a:p>
          <a:endParaRPr lang="nb-NO"/>
        </a:p>
      </dgm:t>
    </dgm:pt>
    <dgm:pt modelId="{9D35A508-5029-4B12-B651-F18D5EC2AFD1}" type="pres">
      <dgm:prSet presAssocID="{6CE6F26C-84C7-48B0-8012-8D8331DF3818}" presName="connTx" presStyleLbl="parChTrans1D2" presStyleIdx="2" presStyleCnt="6"/>
      <dgm:spPr/>
      <dgm:t>
        <a:bodyPr/>
        <a:lstStyle/>
        <a:p>
          <a:endParaRPr lang="nb-NO"/>
        </a:p>
      </dgm:t>
    </dgm:pt>
    <dgm:pt modelId="{23DADA4F-FCD2-4135-B684-4993B22A472D}" type="pres">
      <dgm:prSet presAssocID="{D82F301F-40A1-48E1-B3C3-62522CFCBFBF}" presName="root2" presStyleCnt="0"/>
      <dgm:spPr/>
    </dgm:pt>
    <dgm:pt modelId="{DB2B616B-EF7B-4640-8566-57B0C7F89F80}" type="pres">
      <dgm:prSet presAssocID="{D82F301F-40A1-48E1-B3C3-62522CFCBFBF}" presName="LevelTwoTextNode" presStyleLbl="node2" presStyleIdx="2" presStyleCnt="6" custScaleX="183908" custLinFactNeighborY="401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CD6D663-51E7-45D6-92BB-A6C49993D940}" type="pres">
      <dgm:prSet presAssocID="{D82F301F-40A1-48E1-B3C3-62522CFCBFBF}" presName="level3hierChild" presStyleCnt="0"/>
      <dgm:spPr/>
    </dgm:pt>
    <dgm:pt modelId="{BF2C1B03-B4E4-47D7-B881-8AE9F62C3B6E}" type="pres">
      <dgm:prSet presAssocID="{6945E190-FD39-4505-975A-D535BC77F728}" presName="conn2-1" presStyleLbl="parChTrans1D2" presStyleIdx="3" presStyleCnt="6"/>
      <dgm:spPr/>
      <dgm:t>
        <a:bodyPr/>
        <a:lstStyle/>
        <a:p>
          <a:endParaRPr lang="nb-NO"/>
        </a:p>
      </dgm:t>
    </dgm:pt>
    <dgm:pt modelId="{5813A80A-D4BA-49CF-9F38-ED8A65E22DF9}" type="pres">
      <dgm:prSet presAssocID="{6945E190-FD39-4505-975A-D535BC77F728}" presName="connTx" presStyleLbl="parChTrans1D2" presStyleIdx="3" presStyleCnt="6"/>
      <dgm:spPr/>
      <dgm:t>
        <a:bodyPr/>
        <a:lstStyle/>
        <a:p>
          <a:endParaRPr lang="nb-NO"/>
        </a:p>
      </dgm:t>
    </dgm:pt>
    <dgm:pt modelId="{E7A48C0E-299C-4893-959B-000AF7B4E255}" type="pres">
      <dgm:prSet presAssocID="{1433E4DB-6BE5-40B1-855E-0F9E43706728}" presName="root2" presStyleCnt="0"/>
      <dgm:spPr/>
    </dgm:pt>
    <dgm:pt modelId="{A8DD1D0E-D8F0-4834-B750-92E2BCE8AEC5}" type="pres">
      <dgm:prSet presAssocID="{1433E4DB-6BE5-40B1-855E-0F9E43706728}" presName="LevelTwoTextNode" presStyleLbl="node2" presStyleIdx="3" presStyleCnt="6" custScaleX="183908" custLinFactNeighborY="401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B0C6D9DA-298F-4C11-8F3A-64C18CF723ED}" type="pres">
      <dgm:prSet presAssocID="{1433E4DB-6BE5-40B1-855E-0F9E43706728}" presName="level3hierChild" presStyleCnt="0"/>
      <dgm:spPr/>
    </dgm:pt>
    <dgm:pt modelId="{C688089E-8CA4-4A58-9E6B-C6ADDCE03CFE}" type="pres">
      <dgm:prSet presAssocID="{1D1541C6-2285-420E-9632-B80AA71EE2B7}" presName="conn2-1" presStyleLbl="parChTrans1D2" presStyleIdx="4" presStyleCnt="6"/>
      <dgm:spPr/>
      <dgm:t>
        <a:bodyPr/>
        <a:lstStyle/>
        <a:p>
          <a:endParaRPr lang="nb-NO"/>
        </a:p>
      </dgm:t>
    </dgm:pt>
    <dgm:pt modelId="{879A602F-C49E-495A-AC0B-A684905DAA4C}" type="pres">
      <dgm:prSet presAssocID="{1D1541C6-2285-420E-9632-B80AA71EE2B7}" presName="connTx" presStyleLbl="parChTrans1D2" presStyleIdx="4" presStyleCnt="6"/>
      <dgm:spPr/>
      <dgm:t>
        <a:bodyPr/>
        <a:lstStyle/>
        <a:p>
          <a:endParaRPr lang="nb-NO"/>
        </a:p>
      </dgm:t>
    </dgm:pt>
    <dgm:pt modelId="{6664D4ED-F5CD-4C97-8685-DEAE59EB71FA}" type="pres">
      <dgm:prSet presAssocID="{5733C00D-45FC-466C-A659-737BB7C278A3}" presName="root2" presStyleCnt="0"/>
      <dgm:spPr/>
    </dgm:pt>
    <dgm:pt modelId="{A2BE9D80-C25E-4509-B830-F987CC5E5855}" type="pres">
      <dgm:prSet presAssocID="{5733C00D-45FC-466C-A659-737BB7C278A3}" presName="LevelTwoTextNode" presStyleLbl="node2" presStyleIdx="4" presStyleCnt="6" custScaleX="18390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93484435-A9A1-4AB1-BCC6-EED190B1E2FF}" type="pres">
      <dgm:prSet presAssocID="{5733C00D-45FC-466C-A659-737BB7C278A3}" presName="level3hierChild" presStyleCnt="0"/>
      <dgm:spPr/>
    </dgm:pt>
    <dgm:pt modelId="{907EB3ED-D068-4026-90D3-C48F17D17BF9}" type="pres">
      <dgm:prSet presAssocID="{D140AA16-BFF2-431E-B7E0-B35BFE88FAC6}" presName="conn2-1" presStyleLbl="parChTrans1D2" presStyleIdx="5" presStyleCnt="6"/>
      <dgm:spPr/>
      <dgm:t>
        <a:bodyPr/>
        <a:lstStyle/>
        <a:p>
          <a:endParaRPr lang="nb-NO"/>
        </a:p>
      </dgm:t>
    </dgm:pt>
    <dgm:pt modelId="{F23F8259-6201-4098-8D35-9C0518CCA646}" type="pres">
      <dgm:prSet presAssocID="{D140AA16-BFF2-431E-B7E0-B35BFE88FAC6}" presName="connTx" presStyleLbl="parChTrans1D2" presStyleIdx="5" presStyleCnt="6"/>
      <dgm:spPr/>
      <dgm:t>
        <a:bodyPr/>
        <a:lstStyle/>
        <a:p>
          <a:endParaRPr lang="nb-NO"/>
        </a:p>
      </dgm:t>
    </dgm:pt>
    <dgm:pt modelId="{D3A96387-C516-4911-A7DD-B94B363D5888}" type="pres">
      <dgm:prSet presAssocID="{0EA6B4A4-D9DE-48E4-9AEF-16E36EC25EF3}" presName="root2" presStyleCnt="0"/>
      <dgm:spPr/>
    </dgm:pt>
    <dgm:pt modelId="{828B87E4-FE6E-4B4B-83E6-DEDBBA938FC2}" type="pres">
      <dgm:prSet presAssocID="{0EA6B4A4-D9DE-48E4-9AEF-16E36EC25EF3}" presName="LevelTwoTextNode" presStyleLbl="node2" presStyleIdx="5" presStyleCnt="6" custScaleX="18390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93EEEAF-DB68-49E8-A5F5-15BC53A30910}" type="pres">
      <dgm:prSet presAssocID="{0EA6B4A4-D9DE-48E4-9AEF-16E36EC25EF3}" presName="level3hierChild" presStyleCnt="0"/>
      <dgm:spPr/>
    </dgm:pt>
  </dgm:ptLst>
  <dgm:cxnLst>
    <dgm:cxn modelId="{AE411B38-2A7E-416D-9DE2-0407FF470018}" type="presOf" srcId="{6CE6F26C-84C7-48B0-8012-8D8331DF3818}" destId="{9D35A508-5029-4B12-B651-F18D5EC2AFD1}" srcOrd="1" destOrd="0" presId="urn:microsoft.com/office/officeart/2008/layout/HorizontalMultiLevelHierarchy"/>
    <dgm:cxn modelId="{3683FFD2-D6E7-4845-991B-488C2C089D3A}" srcId="{DA7A6720-C751-4E5E-84D3-B5FEF4DDB294}" destId="{5733C00D-45FC-466C-A659-737BB7C278A3}" srcOrd="4" destOrd="0" parTransId="{1D1541C6-2285-420E-9632-B80AA71EE2B7}" sibTransId="{29DFD800-0A84-4960-A450-765E5458C4AD}"/>
    <dgm:cxn modelId="{6FCCA8D6-F303-48F1-8F58-4545053A4F23}" type="presOf" srcId="{5733C00D-45FC-466C-A659-737BB7C278A3}" destId="{A2BE9D80-C25E-4509-B830-F987CC5E5855}" srcOrd="0" destOrd="0" presId="urn:microsoft.com/office/officeart/2008/layout/HorizontalMultiLevelHierarchy"/>
    <dgm:cxn modelId="{11D05C78-5322-46CD-A040-467AF510838E}" srcId="{DA7A6720-C751-4E5E-84D3-B5FEF4DDB294}" destId="{D82F301F-40A1-48E1-B3C3-62522CFCBFBF}" srcOrd="2" destOrd="0" parTransId="{6CE6F26C-84C7-48B0-8012-8D8331DF3818}" sibTransId="{98840068-19D9-482F-B977-E06F537D0165}"/>
    <dgm:cxn modelId="{C7B05A70-3305-4433-8E77-FCB8EFED12C3}" type="presOf" srcId="{69B60D3E-5FBE-4BF6-82E4-7D80E4EE61AB}" destId="{1D34DE4E-079A-4625-93DA-FF4D18C740AF}" srcOrd="0" destOrd="0" presId="urn:microsoft.com/office/officeart/2008/layout/HorizontalMultiLevelHierarchy"/>
    <dgm:cxn modelId="{631A9CBD-7E98-4C34-928E-C68D47988931}" type="presOf" srcId="{17BA1042-8E54-4DC2-A6A0-985BB1E0C0C2}" destId="{756D7B0B-62E5-4932-B133-D5BF86CBC8B6}" srcOrd="1" destOrd="0" presId="urn:microsoft.com/office/officeart/2008/layout/HorizontalMultiLevelHierarchy"/>
    <dgm:cxn modelId="{D3FF36EB-958A-430B-9EBD-DD29ECC7C1CB}" srcId="{DA7A6720-C751-4E5E-84D3-B5FEF4DDB294}" destId="{678E704E-45F1-4043-83BF-C5F1958B565D}" srcOrd="1" destOrd="0" parTransId="{17BA1042-8E54-4DC2-A6A0-985BB1E0C0C2}" sibTransId="{077735EB-911E-4F35-9901-7378225DDA32}"/>
    <dgm:cxn modelId="{90E9F1C2-C28E-4AA6-81A8-A5DB4A7F22BA}" type="presOf" srcId="{F990EDE5-C705-44CD-971E-3910DFC903E6}" destId="{5046F1C5-D5E3-488A-B0C0-CE52BAE76B09}" srcOrd="0" destOrd="0" presId="urn:microsoft.com/office/officeart/2008/layout/HorizontalMultiLevelHierarchy"/>
    <dgm:cxn modelId="{D5C3582E-45BA-4ADF-B602-BB4D629BC927}" type="presOf" srcId="{D140AA16-BFF2-431E-B7E0-B35BFE88FAC6}" destId="{907EB3ED-D068-4026-90D3-C48F17D17BF9}" srcOrd="0" destOrd="0" presId="urn:microsoft.com/office/officeart/2008/layout/HorizontalMultiLevelHierarchy"/>
    <dgm:cxn modelId="{FF9DBEE5-AD79-4702-AACF-D91B15211460}" type="presOf" srcId="{D82F301F-40A1-48E1-B3C3-62522CFCBFBF}" destId="{DB2B616B-EF7B-4640-8566-57B0C7F89F80}" srcOrd="0" destOrd="0" presId="urn:microsoft.com/office/officeart/2008/layout/HorizontalMultiLevelHierarchy"/>
    <dgm:cxn modelId="{A0B62521-B5F0-4203-90F0-57BA90A8C29E}" type="presOf" srcId="{6CE6F26C-84C7-48B0-8012-8D8331DF3818}" destId="{7717A426-BD73-4BE4-92DB-4F962DDBA20A}" srcOrd="0" destOrd="0" presId="urn:microsoft.com/office/officeart/2008/layout/HorizontalMultiLevelHierarchy"/>
    <dgm:cxn modelId="{76E6661C-D72F-4D0E-9587-52B3F5C1C43B}" type="presOf" srcId="{1433E4DB-6BE5-40B1-855E-0F9E43706728}" destId="{A8DD1D0E-D8F0-4834-B750-92E2BCE8AEC5}" srcOrd="0" destOrd="0" presId="urn:microsoft.com/office/officeart/2008/layout/HorizontalMultiLevelHierarchy"/>
    <dgm:cxn modelId="{63844503-8227-4969-A9C6-4569485CD0F5}" type="presOf" srcId="{D140AA16-BFF2-431E-B7E0-B35BFE88FAC6}" destId="{F23F8259-6201-4098-8D35-9C0518CCA646}" srcOrd="1" destOrd="0" presId="urn:microsoft.com/office/officeart/2008/layout/HorizontalMultiLevelHierarchy"/>
    <dgm:cxn modelId="{ED460108-70CF-4F20-8ABB-AD16238E3677}" type="presOf" srcId="{25017018-6366-41A3-8A62-61374923555B}" destId="{EE84D082-10F5-48AD-8771-D111D528F410}" srcOrd="1" destOrd="0" presId="urn:microsoft.com/office/officeart/2008/layout/HorizontalMultiLevelHierarchy"/>
    <dgm:cxn modelId="{27D0E661-061E-4710-8966-D272CBC77504}" srcId="{DA7A6720-C751-4E5E-84D3-B5FEF4DDB294}" destId="{1433E4DB-6BE5-40B1-855E-0F9E43706728}" srcOrd="3" destOrd="0" parTransId="{6945E190-FD39-4505-975A-D535BC77F728}" sibTransId="{7C7EBECA-3B7C-4251-A86D-802160788A32}"/>
    <dgm:cxn modelId="{30B3F293-8EEE-46B0-B1C7-8DC773898A57}" type="presOf" srcId="{6945E190-FD39-4505-975A-D535BC77F728}" destId="{5813A80A-D4BA-49CF-9F38-ED8A65E22DF9}" srcOrd="1" destOrd="0" presId="urn:microsoft.com/office/officeart/2008/layout/HorizontalMultiLevelHierarchy"/>
    <dgm:cxn modelId="{1D6E1C09-AFEC-4C62-B74B-656DB88E7965}" type="presOf" srcId="{678E704E-45F1-4043-83BF-C5F1958B565D}" destId="{F1ECB773-57E0-4940-B756-6B9F5EF5D434}" srcOrd="0" destOrd="0" presId="urn:microsoft.com/office/officeart/2008/layout/HorizontalMultiLevelHierarchy"/>
    <dgm:cxn modelId="{EF9A92E8-70B9-4602-A354-AA0580DA8406}" type="presOf" srcId="{6945E190-FD39-4505-975A-D535BC77F728}" destId="{BF2C1B03-B4E4-47D7-B881-8AE9F62C3B6E}" srcOrd="0" destOrd="0" presId="urn:microsoft.com/office/officeart/2008/layout/HorizontalMultiLevelHierarchy"/>
    <dgm:cxn modelId="{233855DA-DB4D-45BC-8506-621BB82B6697}" type="presOf" srcId="{1D1541C6-2285-420E-9632-B80AA71EE2B7}" destId="{C688089E-8CA4-4A58-9E6B-C6ADDCE03CFE}" srcOrd="0" destOrd="0" presId="urn:microsoft.com/office/officeart/2008/layout/HorizontalMultiLevelHierarchy"/>
    <dgm:cxn modelId="{F833DC29-E43B-4494-A325-9BFCAFCB06B7}" type="presOf" srcId="{17BA1042-8E54-4DC2-A6A0-985BB1E0C0C2}" destId="{7FCC3831-BE20-4E03-A49D-6BE209AEE5F9}" srcOrd="0" destOrd="0" presId="urn:microsoft.com/office/officeart/2008/layout/HorizontalMultiLevelHierarchy"/>
    <dgm:cxn modelId="{1C5A450B-1C89-4F49-A885-660D570AD946}" type="presOf" srcId="{0EA6B4A4-D9DE-48E4-9AEF-16E36EC25EF3}" destId="{828B87E4-FE6E-4B4B-83E6-DEDBBA938FC2}" srcOrd="0" destOrd="0" presId="urn:microsoft.com/office/officeart/2008/layout/HorizontalMultiLevelHierarchy"/>
    <dgm:cxn modelId="{E9B65A4F-8A41-4FDB-A45F-853525771132}" srcId="{DA7A6720-C751-4E5E-84D3-B5FEF4DDB294}" destId="{0EA6B4A4-D9DE-48E4-9AEF-16E36EC25EF3}" srcOrd="5" destOrd="0" parTransId="{D140AA16-BFF2-431E-B7E0-B35BFE88FAC6}" sibTransId="{30B62F43-EC9A-4C0B-82A7-E1BF636867EA}"/>
    <dgm:cxn modelId="{49885580-C263-4203-893A-D427D52F8FEE}" srcId="{F990EDE5-C705-44CD-971E-3910DFC903E6}" destId="{DA7A6720-C751-4E5E-84D3-B5FEF4DDB294}" srcOrd="0" destOrd="0" parTransId="{78FF5343-9E9E-476B-B247-E09AF4C993EF}" sibTransId="{4C8D4DDE-B8FA-482A-ACC3-26B252519774}"/>
    <dgm:cxn modelId="{153D6A38-D32A-4051-AEC2-0E254EA17F98}" type="presOf" srcId="{25017018-6366-41A3-8A62-61374923555B}" destId="{0223ED19-03FF-4E42-9C0C-97D09DDBF057}" srcOrd="0" destOrd="0" presId="urn:microsoft.com/office/officeart/2008/layout/HorizontalMultiLevelHierarchy"/>
    <dgm:cxn modelId="{EC05E975-05E5-4B73-A40B-A46E94C1AADD}" srcId="{DA7A6720-C751-4E5E-84D3-B5FEF4DDB294}" destId="{69B60D3E-5FBE-4BF6-82E4-7D80E4EE61AB}" srcOrd="0" destOrd="0" parTransId="{25017018-6366-41A3-8A62-61374923555B}" sibTransId="{CAF57A24-2E32-416D-9F06-05986FCFC868}"/>
    <dgm:cxn modelId="{98749A1F-8B7F-4DBC-A389-1CD24DB5F281}" type="presOf" srcId="{1D1541C6-2285-420E-9632-B80AA71EE2B7}" destId="{879A602F-C49E-495A-AC0B-A684905DAA4C}" srcOrd="1" destOrd="0" presId="urn:microsoft.com/office/officeart/2008/layout/HorizontalMultiLevelHierarchy"/>
    <dgm:cxn modelId="{4607C73F-9F2C-4FDF-A711-6A2334A653E2}" type="presOf" srcId="{DA7A6720-C751-4E5E-84D3-B5FEF4DDB294}" destId="{0BB345E2-FEB3-4616-ADD0-D34C2F09F298}" srcOrd="0" destOrd="0" presId="urn:microsoft.com/office/officeart/2008/layout/HorizontalMultiLevelHierarchy"/>
    <dgm:cxn modelId="{5EAB9F8D-15E5-4380-8570-49C898A7D3B5}" type="presParOf" srcId="{5046F1C5-D5E3-488A-B0C0-CE52BAE76B09}" destId="{9C8E5898-05C8-4D92-B6E3-B56C1CD2603C}" srcOrd="0" destOrd="0" presId="urn:microsoft.com/office/officeart/2008/layout/HorizontalMultiLevelHierarchy"/>
    <dgm:cxn modelId="{FED7823B-D250-4CBE-A012-9CAFBD5EED06}" type="presParOf" srcId="{9C8E5898-05C8-4D92-B6E3-B56C1CD2603C}" destId="{0BB345E2-FEB3-4616-ADD0-D34C2F09F298}" srcOrd="0" destOrd="0" presId="urn:microsoft.com/office/officeart/2008/layout/HorizontalMultiLevelHierarchy"/>
    <dgm:cxn modelId="{CA671FD9-27D0-403F-B9D3-8EDD22E6B48E}" type="presParOf" srcId="{9C8E5898-05C8-4D92-B6E3-B56C1CD2603C}" destId="{D4EAD721-6493-48F2-A4EE-C547C3BC41A0}" srcOrd="1" destOrd="0" presId="urn:microsoft.com/office/officeart/2008/layout/HorizontalMultiLevelHierarchy"/>
    <dgm:cxn modelId="{456C260E-E451-44AC-A82A-3642C2BD084A}" type="presParOf" srcId="{D4EAD721-6493-48F2-A4EE-C547C3BC41A0}" destId="{0223ED19-03FF-4E42-9C0C-97D09DDBF057}" srcOrd="0" destOrd="0" presId="urn:microsoft.com/office/officeart/2008/layout/HorizontalMultiLevelHierarchy"/>
    <dgm:cxn modelId="{EBF36DF2-0CC2-41B5-B043-5FE21F61C67C}" type="presParOf" srcId="{0223ED19-03FF-4E42-9C0C-97D09DDBF057}" destId="{EE84D082-10F5-48AD-8771-D111D528F410}" srcOrd="0" destOrd="0" presId="urn:microsoft.com/office/officeart/2008/layout/HorizontalMultiLevelHierarchy"/>
    <dgm:cxn modelId="{F01B5082-3B7C-4CF9-A088-F9B163FF38B6}" type="presParOf" srcId="{D4EAD721-6493-48F2-A4EE-C547C3BC41A0}" destId="{95D7FC2D-160B-4125-83E1-2F51B8C59D22}" srcOrd="1" destOrd="0" presId="urn:microsoft.com/office/officeart/2008/layout/HorizontalMultiLevelHierarchy"/>
    <dgm:cxn modelId="{9002D7E2-DB9C-4BBC-921C-051CCC8D06D1}" type="presParOf" srcId="{95D7FC2D-160B-4125-83E1-2F51B8C59D22}" destId="{1D34DE4E-079A-4625-93DA-FF4D18C740AF}" srcOrd="0" destOrd="0" presId="urn:microsoft.com/office/officeart/2008/layout/HorizontalMultiLevelHierarchy"/>
    <dgm:cxn modelId="{01AF8E39-66FB-40D0-81A0-FE539AF88912}" type="presParOf" srcId="{95D7FC2D-160B-4125-83E1-2F51B8C59D22}" destId="{E9DA44DC-7C9C-408D-A358-BA3767E970A9}" srcOrd="1" destOrd="0" presId="urn:microsoft.com/office/officeart/2008/layout/HorizontalMultiLevelHierarchy"/>
    <dgm:cxn modelId="{C20F1EB9-C714-447B-BA99-D3C64ADD739B}" type="presParOf" srcId="{D4EAD721-6493-48F2-A4EE-C547C3BC41A0}" destId="{7FCC3831-BE20-4E03-A49D-6BE209AEE5F9}" srcOrd="2" destOrd="0" presId="urn:microsoft.com/office/officeart/2008/layout/HorizontalMultiLevelHierarchy"/>
    <dgm:cxn modelId="{82AD9FDE-59BD-4BF7-A5CB-3D1F90928390}" type="presParOf" srcId="{7FCC3831-BE20-4E03-A49D-6BE209AEE5F9}" destId="{756D7B0B-62E5-4932-B133-D5BF86CBC8B6}" srcOrd="0" destOrd="0" presId="urn:microsoft.com/office/officeart/2008/layout/HorizontalMultiLevelHierarchy"/>
    <dgm:cxn modelId="{26CDFF5B-EC81-413F-A6FB-0210DA5723C5}" type="presParOf" srcId="{D4EAD721-6493-48F2-A4EE-C547C3BC41A0}" destId="{F55E412B-45FF-4FF4-8F36-57A2A5013668}" srcOrd="3" destOrd="0" presId="urn:microsoft.com/office/officeart/2008/layout/HorizontalMultiLevelHierarchy"/>
    <dgm:cxn modelId="{C9515AAC-ED2D-4A33-BF2C-AF957D5154D8}" type="presParOf" srcId="{F55E412B-45FF-4FF4-8F36-57A2A5013668}" destId="{F1ECB773-57E0-4940-B756-6B9F5EF5D434}" srcOrd="0" destOrd="0" presId="urn:microsoft.com/office/officeart/2008/layout/HorizontalMultiLevelHierarchy"/>
    <dgm:cxn modelId="{9E8F5F8D-1107-49A3-B577-0C8C57CF2FEC}" type="presParOf" srcId="{F55E412B-45FF-4FF4-8F36-57A2A5013668}" destId="{F23D5D53-651A-49AD-9E36-0FD0E695E0C8}" srcOrd="1" destOrd="0" presId="urn:microsoft.com/office/officeart/2008/layout/HorizontalMultiLevelHierarchy"/>
    <dgm:cxn modelId="{87821858-7A75-44EA-83CE-EAA08E275F0D}" type="presParOf" srcId="{D4EAD721-6493-48F2-A4EE-C547C3BC41A0}" destId="{7717A426-BD73-4BE4-92DB-4F962DDBA20A}" srcOrd="4" destOrd="0" presId="urn:microsoft.com/office/officeart/2008/layout/HorizontalMultiLevelHierarchy"/>
    <dgm:cxn modelId="{6145CBCB-7073-4465-BA75-F865E1760165}" type="presParOf" srcId="{7717A426-BD73-4BE4-92DB-4F962DDBA20A}" destId="{9D35A508-5029-4B12-B651-F18D5EC2AFD1}" srcOrd="0" destOrd="0" presId="urn:microsoft.com/office/officeart/2008/layout/HorizontalMultiLevelHierarchy"/>
    <dgm:cxn modelId="{25F3A380-6F6E-4728-A55E-9E0C94FEF7FA}" type="presParOf" srcId="{D4EAD721-6493-48F2-A4EE-C547C3BC41A0}" destId="{23DADA4F-FCD2-4135-B684-4993B22A472D}" srcOrd="5" destOrd="0" presId="urn:microsoft.com/office/officeart/2008/layout/HorizontalMultiLevelHierarchy"/>
    <dgm:cxn modelId="{FDDD2825-6D97-49A3-8C7D-CA277A55A5A1}" type="presParOf" srcId="{23DADA4F-FCD2-4135-B684-4993B22A472D}" destId="{DB2B616B-EF7B-4640-8566-57B0C7F89F80}" srcOrd="0" destOrd="0" presId="urn:microsoft.com/office/officeart/2008/layout/HorizontalMultiLevelHierarchy"/>
    <dgm:cxn modelId="{899591A8-A204-406A-B02D-9B49BB13ED4D}" type="presParOf" srcId="{23DADA4F-FCD2-4135-B684-4993B22A472D}" destId="{CCD6D663-51E7-45D6-92BB-A6C49993D940}" srcOrd="1" destOrd="0" presId="urn:microsoft.com/office/officeart/2008/layout/HorizontalMultiLevelHierarchy"/>
    <dgm:cxn modelId="{306C1878-BDEF-4FF7-9FF1-E9578E714D02}" type="presParOf" srcId="{D4EAD721-6493-48F2-A4EE-C547C3BC41A0}" destId="{BF2C1B03-B4E4-47D7-B881-8AE9F62C3B6E}" srcOrd="6" destOrd="0" presId="urn:microsoft.com/office/officeart/2008/layout/HorizontalMultiLevelHierarchy"/>
    <dgm:cxn modelId="{3F667BB1-162E-41DB-8C9A-6DB914990F46}" type="presParOf" srcId="{BF2C1B03-B4E4-47D7-B881-8AE9F62C3B6E}" destId="{5813A80A-D4BA-49CF-9F38-ED8A65E22DF9}" srcOrd="0" destOrd="0" presId="urn:microsoft.com/office/officeart/2008/layout/HorizontalMultiLevelHierarchy"/>
    <dgm:cxn modelId="{CACC7545-6DE9-4C4F-803F-F3AB778B59BF}" type="presParOf" srcId="{D4EAD721-6493-48F2-A4EE-C547C3BC41A0}" destId="{E7A48C0E-299C-4893-959B-000AF7B4E255}" srcOrd="7" destOrd="0" presId="urn:microsoft.com/office/officeart/2008/layout/HorizontalMultiLevelHierarchy"/>
    <dgm:cxn modelId="{569A5081-CC0F-48C2-8C6A-FB7084775FFC}" type="presParOf" srcId="{E7A48C0E-299C-4893-959B-000AF7B4E255}" destId="{A8DD1D0E-D8F0-4834-B750-92E2BCE8AEC5}" srcOrd="0" destOrd="0" presId="urn:microsoft.com/office/officeart/2008/layout/HorizontalMultiLevelHierarchy"/>
    <dgm:cxn modelId="{0113D52E-A57F-4778-A028-F9ADD2A57D3E}" type="presParOf" srcId="{E7A48C0E-299C-4893-959B-000AF7B4E255}" destId="{B0C6D9DA-298F-4C11-8F3A-64C18CF723ED}" srcOrd="1" destOrd="0" presId="urn:microsoft.com/office/officeart/2008/layout/HorizontalMultiLevelHierarchy"/>
    <dgm:cxn modelId="{31129B18-0950-4B48-8251-7FD938FFA022}" type="presParOf" srcId="{D4EAD721-6493-48F2-A4EE-C547C3BC41A0}" destId="{C688089E-8CA4-4A58-9E6B-C6ADDCE03CFE}" srcOrd="8" destOrd="0" presId="urn:microsoft.com/office/officeart/2008/layout/HorizontalMultiLevelHierarchy"/>
    <dgm:cxn modelId="{17DDAF36-C502-4482-B704-E2E2BD353C06}" type="presParOf" srcId="{C688089E-8CA4-4A58-9E6B-C6ADDCE03CFE}" destId="{879A602F-C49E-495A-AC0B-A684905DAA4C}" srcOrd="0" destOrd="0" presId="urn:microsoft.com/office/officeart/2008/layout/HorizontalMultiLevelHierarchy"/>
    <dgm:cxn modelId="{CB8E6AEB-D686-4A3F-ABAC-FE21EBBE3C03}" type="presParOf" srcId="{D4EAD721-6493-48F2-A4EE-C547C3BC41A0}" destId="{6664D4ED-F5CD-4C97-8685-DEAE59EB71FA}" srcOrd="9" destOrd="0" presId="urn:microsoft.com/office/officeart/2008/layout/HorizontalMultiLevelHierarchy"/>
    <dgm:cxn modelId="{86BFFB7F-CE4C-440A-BFCC-AFF108DFCCEB}" type="presParOf" srcId="{6664D4ED-F5CD-4C97-8685-DEAE59EB71FA}" destId="{A2BE9D80-C25E-4509-B830-F987CC5E5855}" srcOrd="0" destOrd="0" presId="urn:microsoft.com/office/officeart/2008/layout/HorizontalMultiLevelHierarchy"/>
    <dgm:cxn modelId="{0056ED70-95CC-4193-AB2D-B56CD2CD598A}" type="presParOf" srcId="{6664D4ED-F5CD-4C97-8685-DEAE59EB71FA}" destId="{93484435-A9A1-4AB1-BCC6-EED190B1E2FF}" srcOrd="1" destOrd="0" presId="urn:microsoft.com/office/officeart/2008/layout/HorizontalMultiLevelHierarchy"/>
    <dgm:cxn modelId="{575BC5E2-3C00-49FF-BB63-65F54407446D}" type="presParOf" srcId="{D4EAD721-6493-48F2-A4EE-C547C3BC41A0}" destId="{907EB3ED-D068-4026-90D3-C48F17D17BF9}" srcOrd="10" destOrd="0" presId="urn:microsoft.com/office/officeart/2008/layout/HorizontalMultiLevelHierarchy"/>
    <dgm:cxn modelId="{FD3ECC33-E373-4DF9-B351-0581F7546D2C}" type="presParOf" srcId="{907EB3ED-D068-4026-90D3-C48F17D17BF9}" destId="{F23F8259-6201-4098-8D35-9C0518CCA646}" srcOrd="0" destOrd="0" presId="urn:microsoft.com/office/officeart/2008/layout/HorizontalMultiLevelHierarchy"/>
    <dgm:cxn modelId="{B1EF9F46-3372-44DF-AF0F-C124AFF6ED6D}" type="presParOf" srcId="{D4EAD721-6493-48F2-A4EE-C547C3BC41A0}" destId="{D3A96387-C516-4911-A7DD-B94B363D5888}" srcOrd="11" destOrd="0" presId="urn:microsoft.com/office/officeart/2008/layout/HorizontalMultiLevelHierarchy"/>
    <dgm:cxn modelId="{8BFEB99F-428E-451D-AD17-042FD2A8F99A}" type="presParOf" srcId="{D3A96387-C516-4911-A7DD-B94B363D5888}" destId="{828B87E4-FE6E-4B4B-83E6-DEDBBA938FC2}" srcOrd="0" destOrd="0" presId="urn:microsoft.com/office/officeart/2008/layout/HorizontalMultiLevelHierarchy"/>
    <dgm:cxn modelId="{D0CB08FB-98ED-4F9D-8963-BA2A8195BC41}" type="presParOf" srcId="{D3A96387-C516-4911-A7DD-B94B363D5888}" destId="{293EEEAF-DB68-49E8-A5F5-15BC53A3091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78119-0125-4CDF-9B27-92BF2F871F57}">
      <dsp:nvSpPr>
        <dsp:cNvPr id="0" name=""/>
        <dsp:cNvSpPr/>
      </dsp:nvSpPr>
      <dsp:spPr>
        <a:xfrm>
          <a:off x="0" y="506528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6926E-FB2D-4A6E-9A4D-935C3FCC0481}">
      <dsp:nvSpPr>
        <dsp:cNvPr id="0" name=""/>
        <dsp:cNvSpPr/>
      </dsp:nvSpPr>
      <dsp:spPr>
        <a:xfrm>
          <a:off x="525780" y="19448"/>
          <a:ext cx="7360920" cy="974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300" kern="1200" dirty="0" smtClean="0"/>
            <a:t>Familietjenesten</a:t>
          </a:r>
          <a:endParaRPr lang="nb-NO" sz="3300" kern="1200" dirty="0"/>
        </a:p>
      </dsp:txBody>
      <dsp:txXfrm>
        <a:off x="573335" y="67003"/>
        <a:ext cx="7265810" cy="879050"/>
      </dsp:txXfrm>
    </dsp:sp>
    <dsp:sp modelId="{355FF6E6-1A23-490D-8037-C17C5DDBFBE1}">
      <dsp:nvSpPr>
        <dsp:cNvPr id="0" name=""/>
        <dsp:cNvSpPr/>
      </dsp:nvSpPr>
      <dsp:spPr>
        <a:xfrm>
          <a:off x="0" y="2003409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699081"/>
              <a:satOff val="7595"/>
              <a:lumOff val="-1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55094B-09AF-4640-873E-0F560B9C6CBA}">
      <dsp:nvSpPr>
        <dsp:cNvPr id="0" name=""/>
        <dsp:cNvSpPr/>
      </dsp:nvSpPr>
      <dsp:spPr>
        <a:xfrm>
          <a:off x="525780" y="1516329"/>
          <a:ext cx="7360920" cy="974160"/>
        </a:xfrm>
        <a:prstGeom prst="roundRect">
          <a:avLst/>
        </a:prstGeom>
        <a:solidFill>
          <a:schemeClr val="accent4">
            <a:hueOff val="4699081"/>
            <a:satOff val="7595"/>
            <a:lumOff val="-1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300" kern="1200" dirty="0" smtClean="0"/>
            <a:t>Innsatsteam Psykisk helse</a:t>
          </a:r>
          <a:endParaRPr lang="nb-NO" sz="3300" kern="1200" dirty="0"/>
        </a:p>
      </dsp:txBody>
      <dsp:txXfrm>
        <a:off x="573335" y="1563884"/>
        <a:ext cx="7265810" cy="879050"/>
      </dsp:txXfrm>
    </dsp:sp>
    <dsp:sp modelId="{48956648-A5AC-4E7D-8BD0-26D6500F09D8}">
      <dsp:nvSpPr>
        <dsp:cNvPr id="0" name=""/>
        <dsp:cNvSpPr/>
      </dsp:nvSpPr>
      <dsp:spPr>
        <a:xfrm>
          <a:off x="0" y="3500289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398163"/>
              <a:satOff val="15190"/>
              <a:lumOff val="-254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67C7C-FB5C-4F2D-9134-419759C19B2F}">
      <dsp:nvSpPr>
        <dsp:cNvPr id="0" name=""/>
        <dsp:cNvSpPr/>
      </dsp:nvSpPr>
      <dsp:spPr>
        <a:xfrm>
          <a:off x="525780" y="3013209"/>
          <a:ext cx="7360920" cy="974160"/>
        </a:xfrm>
        <a:prstGeom prst="roundRect">
          <a:avLst/>
        </a:prstGeom>
        <a:solidFill>
          <a:schemeClr val="accent4">
            <a:hueOff val="9398163"/>
            <a:satOff val="15190"/>
            <a:lumOff val="-25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300" kern="1200" dirty="0" smtClean="0"/>
            <a:t>Psykisk helse - voksne</a:t>
          </a:r>
          <a:endParaRPr lang="nb-NO" sz="3300" kern="1200" dirty="0"/>
        </a:p>
      </dsp:txBody>
      <dsp:txXfrm>
        <a:off x="573335" y="3060764"/>
        <a:ext cx="7265810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EE905-3FED-472E-AF47-0F83660B5981}">
      <dsp:nvSpPr>
        <dsp:cNvPr id="0" name=""/>
        <dsp:cNvSpPr/>
      </dsp:nvSpPr>
      <dsp:spPr>
        <a:xfrm>
          <a:off x="0" y="35280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8B0A7-7445-48E7-8772-50130C40A250}">
      <dsp:nvSpPr>
        <dsp:cNvPr id="0" name=""/>
        <dsp:cNvSpPr/>
      </dsp:nvSpPr>
      <dsp:spPr>
        <a:xfrm>
          <a:off x="525780" y="72369"/>
          <a:ext cx="7360920" cy="560880"/>
        </a:xfrm>
        <a:prstGeom prst="roundRect">
          <a:avLst/>
        </a:prstGeom>
        <a:solidFill>
          <a:srgbClr val="58A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 smtClean="0"/>
            <a:t>Individuell oppfølging</a:t>
          </a:r>
          <a:endParaRPr lang="nb-NO" sz="1900" kern="1200" dirty="0"/>
        </a:p>
      </dsp:txBody>
      <dsp:txXfrm>
        <a:off x="553160" y="99749"/>
        <a:ext cx="7306160" cy="506120"/>
      </dsp:txXfrm>
    </dsp:sp>
    <dsp:sp modelId="{9CC2C167-9D58-4760-9CD8-4095B4C6474E}">
      <dsp:nvSpPr>
        <dsp:cNvPr id="0" name=""/>
        <dsp:cNvSpPr/>
      </dsp:nvSpPr>
      <dsp:spPr>
        <a:xfrm>
          <a:off x="0" y="121464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08323-E98A-482E-B258-108E8DC7F771}">
      <dsp:nvSpPr>
        <dsp:cNvPr id="0" name=""/>
        <dsp:cNvSpPr/>
      </dsp:nvSpPr>
      <dsp:spPr>
        <a:xfrm>
          <a:off x="525780" y="934209"/>
          <a:ext cx="7360920" cy="560880"/>
        </a:xfrm>
        <a:prstGeom prst="roundRect">
          <a:avLst/>
        </a:prstGeom>
        <a:solidFill>
          <a:srgbClr val="58A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 smtClean="0"/>
            <a:t>Grupper og kurs</a:t>
          </a:r>
          <a:endParaRPr lang="nb-NO" sz="1900" kern="1200" dirty="0"/>
        </a:p>
      </dsp:txBody>
      <dsp:txXfrm>
        <a:off x="553160" y="961589"/>
        <a:ext cx="7306160" cy="506120"/>
      </dsp:txXfrm>
    </dsp:sp>
    <dsp:sp modelId="{CEBF17CC-CE57-4942-9157-356EB2DCC908}">
      <dsp:nvSpPr>
        <dsp:cNvPr id="0" name=""/>
        <dsp:cNvSpPr/>
      </dsp:nvSpPr>
      <dsp:spPr>
        <a:xfrm>
          <a:off x="0" y="207648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89AAC-E1D1-4C26-8097-F5A74A9ABC7D}">
      <dsp:nvSpPr>
        <dsp:cNvPr id="0" name=""/>
        <dsp:cNvSpPr/>
      </dsp:nvSpPr>
      <dsp:spPr>
        <a:xfrm>
          <a:off x="538840" y="1783670"/>
          <a:ext cx="7360920" cy="560880"/>
        </a:xfrm>
        <a:prstGeom prst="roundRect">
          <a:avLst/>
        </a:prstGeom>
        <a:solidFill>
          <a:srgbClr val="58A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 smtClean="0"/>
            <a:t>Tilstedeværelse på skolene</a:t>
          </a:r>
          <a:endParaRPr lang="nb-NO" sz="1900" kern="1200" dirty="0"/>
        </a:p>
      </dsp:txBody>
      <dsp:txXfrm>
        <a:off x="566220" y="1811050"/>
        <a:ext cx="7306160" cy="506120"/>
      </dsp:txXfrm>
    </dsp:sp>
    <dsp:sp modelId="{4332AD25-654B-4BBD-AFAB-133F7F76A233}">
      <dsp:nvSpPr>
        <dsp:cNvPr id="0" name=""/>
        <dsp:cNvSpPr/>
      </dsp:nvSpPr>
      <dsp:spPr>
        <a:xfrm>
          <a:off x="0" y="293832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1CA51-2D71-47AE-8161-936DCED8D486}">
      <dsp:nvSpPr>
        <dsp:cNvPr id="0" name=""/>
        <dsp:cNvSpPr/>
      </dsp:nvSpPr>
      <dsp:spPr>
        <a:xfrm>
          <a:off x="525780" y="2657889"/>
          <a:ext cx="7360920" cy="560880"/>
        </a:xfrm>
        <a:prstGeom prst="roundRect">
          <a:avLst/>
        </a:prstGeom>
        <a:solidFill>
          <a:srgbClr val="58A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 smtClean="0"/>
            <a:t>Rusforebygging</a:t>
          </a:r>
          <a:endParaRPr lang="nb-NO" sz="1900" kern="1200" dirty="0"/>
        </a:p>
      </dsp:txBody>
      <dsp:txXfrm>
        <a:off x="553160" y="2685269"/>
        <a:ext cx="7306160" cy="506120"/>
      </dsp:txXfrm>
    </dsp:sp>
    <dsp:sp modelId="{74C37AE7-49DB-4F61-8FDD-56C51D55F0DA}">
      <dsp:nvSpPr>
        <dsp:cNvPr id="0" name=""/>
        <dsp:cNvSpPr/>
      </dsp:nvSpPr>
      <dsp:spPr>
        <a:xfrm>
          <a:off x="0" y="380016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1F90E-D78F-4011-B1F2-E2CD040AB182}">
      <dsp:nvSpPr>
        <dsp:cNvPr id="0" name=""/>
        <dsp:cNvSpPr/>
      </dsp:nvSpPr>
      <dsp:spPr>
        <a:xfrm>
          <a:off x="525780" y="3519729"/>
          <a:ext cx="7360920" cy="560880"/>
        </a:xfrm>
        <a:prstGeom prst="roundRect">
          <a:avLst/>
        </a:prstGeom>
        <a:solidFill>
          <a:srgbClr val="58A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 err="1" smtClean="0"/>
            <a:t>Skolelos</a:t>
          </a:r>
          <a:endParaRPr lang="nb-NO" sz="1900" kern="1200" dirty="0"/>
        </a:p>
      </dsp:txBody>
      <dsp:txXfrm>
        <a:off x="553160" y="3547109"/>
        <a:ext cx="7306160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EE905-3FED-472E-AF47-0F83660B5981}">
      <dsp:nvSpPr>
        <dsp:cNvPr id="0" name=""/>
        <dsp:cNvSpPr/>
      </dsp:nvSpPr>
      <dsp:spPr>
        <a:xfrm>
          <a:off x="0" y="35280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8B0A7-7445-48E7-8772-50130C40A250}">
      <dsp:nvSpPr>
        <dsp:cNvPr id="0" name=""/>
        <dsp:cNvSpPr/>
      </dsp:nvSpPr>
      <dsp:spPr>
        <a:xfrm>
          <a:off x="525780" y="72369"/>
          <a:ext cx="7360920" cy="560880"/>
        </a:xfrm>
        <a:prstGeom prst="roundRect">
          <a:avLst/>
        </a:prstGeom>
        <a:solidFill>
          <a:srgbClr val="58A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 smtClean="0"/>
            <a:t>Individuell oppfølging</a:t>
          </a:r>
          <a:endParaRPr lang="nb-NO" sz="1900" kern="1200" dirty="0"/>
        </a:p>
      </dsp:txBody>
      <dsp:txXfrm>
        <a:off x="553160" y="99749"/>
        <a:ext cx="7306160" cy="506120"/>
      </dsp:txXfrm>
    </dsp:sp>
    <dsp:sp modelId="{9CC2C167-9D58-4760-9CD8-4095B4C6474E}">
      <dsp:nvSpPr>
        <dsp:cNvPr id="0" name=""/>
        <dsp:cNvSpPr/>
      </dsp:nvSpPr>
      <dsp:spPr>
        <a:xfrm>
          <a:off x="0" y="121464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08323-E98A-482E-B258-108E8DC7F771}">
      <dsp:nvSpPr>
        <dsp:cNvPr id="0" name=""/>
        <dsp:cNvSpPr/>
      </dsp:nvSpPr>
      <dsp:spPr>
        <a:xfrm>
          <a:off x="525780" y="934209"/>
          <a:ext cx="7360920" cy="560880"/>
        </a:xfrm>
        <a:prstGeom prst="roundRect">
          <a:avLst/>
        </a:prstGeom>
        <a:solidFill>
          <a:srgbClr val="58A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 smtClean="0"/>
            <a:t>Grupper og kurs</a:t>
          </a:r>
          <a:endParaRPr lang="nb-NO" sz="1900" kern="1200" dirty="0"/>
        </a:p>
      </dsp:txBody>
      <dsp:txXfrm>
        <a:off x="553160" y="961589"/>
        <a:ext cx="7306160" cy="506120"/>
      </dsp:txXfrm>
    </dsp:sp>
    <dsp:sp modelId="{CEBF17CC-CE57-4942-9157-356EB2DCC908}">
      <dsp:nvSpPr>
        <dsp:cNvPr id="0" name=""/>
        <dsp:cNvSpPr/>
      </dsp:nvSpPr>
      <dsp:spPr>
        <a:xfrm>
          <a:off x="0" y="207648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89AAC-E1D1-4C26-8097-F5A74A9ABC7D}">
      <dsp:nvSpPr>
        <dsp:cNvPr id="0" name=""/>
        <dsp:cNvSpPr/>
      </dsp:nvSpPr>
      <dsp:spPr>
        <a:xfrm>
          <a:off x="538840" y="1783670"/>
          <a:ext cx="7360920" cy="560880"/>
        </a:xfrm>
        <a:prstGeom prst="roundRect">
          <a:avLst/>
        </a:prstGeom>
        <a:solidFill>
          <a:srgbClr val="58A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 smtClean="0"/>
            <a:t>Tilstedeværelse på skolene</a:t>
          </a:r>
          <a:endParaRPr lang="nb-NO" sz="1900" kern="1200" dirty="0"/>
        </a:p>
      </dsp:txBody>
      <dsp:txXfrm>
        <a:off x="566220" y="1811050"/>
        <a:ext cx="7306160" cy="506120"/>
      </dsp:txXfrm>
    </dsp:sp>
    <dsp:sp modelId="{4332AD25-654B-4BBD-AFAB-133F7F76A233}">
      <dsp:nvSpPr>
        <dsp:cNvPr id="0" name=""/>
        <dsp:cNvSpPr/>
      </dsp:nvSpPr>
      <dsp:spPr>
        <a:xfrm>
          <a:off x="0" y="293832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1CA51-2D71-47AE-8161-936DCED8D486}">
      <dsp:nvSpPr>
        <dsp:cNvPr id="0" name=""/>
        <dsp:cNvSpPr/>
      </dsp:nvSpPr>
      <dsp:spPr>
        <a:xfrm>
          <a:off x="525780" y="2657889"/>
          <a:ext cx="7360920" cy="560880"/>
        </a:xfrm>
        <a:prstGeom prst="roundRect">
          <a:avLst/>
        </a:prstGeom>
        <a:solidFill>
          <a:srgbClr val="58A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 smtClean="0"/>
            <a:t>Rusforebygging</a:t>
          </a:r>
          <a:endParaRPr lang="nb-NO" sz="1900" kern="1200" dirty="0"/>
        </a:p>
      </dsp:txBody>
      <dsp:txXfrm>
        <a:off x="553160" y="2685269"/>
        <a:ext cx="7306160" cy="506120"/>
      </dsp:txXfrm>
    </dsp:sp>
    <dsp:sp modelId="{74C37AE7-49DB-4F61-8FDD-56C51D55F0DA}">
      <dsp:nvSpPr>
        <dsp:cNvPr id="0" name=""/>
        <dsp:cNvSpPr/>
      </dsp:nvSpPr>
      <dsp:spPr>
        <a:xfrm>
          <a:off x="0" y="380016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1F90E-D78F-4011-B1F2-E2CD040AB182}">
      <dsp:nvSpPr>
        <dsp:cNvPr id="0" name=""/>
        <dsp:cNvSpPr/>
      </dsp:nvSpPr>
      <dsp:spPr>
        <a:xfrm>
          <a:off x="525780" y="3519729"/>
          <a:ext cx="7360920" cy="560880"/>
        </a:xfrm>
        <a:prstGeom prst="roundRect">
          <a:avLst/>
        </a:prstGeom>
        <a:solidFill>
          <a:srgbClr val="58A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 err="1" smtClean="0"/>
            <a:t>Skolelos</a:t>
          </a:r>
          <a:endParaRPr lang="nb-NO" sz="1900" kern="1200" dirty="0"/>
        </a:p>
      </dsp:txBody>
      <dsp:txXfrm>
        <a:off x="553160" y="3547109"/>
        <a:ext cx="7306160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EE905-3FED-472E-AF47-0F83660B5981}">
      <dsp:nvSpPr>
        <dsp:cNvPr id="0" name=""/>
        <dsp:cNvSpPr/>
      </dsp:nvSpPr>
      <dsp:spPr>
        <a:xfrm>
          <a:off x="0" y="35280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8B0A7-7445-48E7-8772-50130C40A250}">
      <dsp:nvSpPr>
        <dsp:cNvPr id="0" name=""/>
        <dsp:cNvSpPr/>
      </dsp:nvSpPr>
      <dsp:spPr>
        <a:xfrm>
          <a:off x="525780" y="72369"/>
          <a:ext cx="7360920" cy="560880"/>
        </a:xfrm>
        <a:prstGeom prst="roundRect">
          <a:avLst/>
        </a:prstGeom>
        <a:solidFill>
          <a:srgbClr val="58A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 smtClean="0"/>
            <a:t>Individuell oppfølging</a:t>
          </a:r>
          <a:endParaRPr lang="nb-NO" sz="1900" kern="1200" dirty="0"/>
        </a:p>
      </dsp:txBody>
      <dsp:txXfrm>
        <a:off x="553160" y="99749"/>
        <a:ext cx="7306160" cy="506120"/>
      </dsp:txXfrm>
    </dsp:sp>
    <dsp:sp modelId="{9CC2C167-9D58-4760-9CD8-4095B4C6474E}">
      <dsp:nvSpPr>
        <dsp:cNvPr id="0" name=""/>
        <dsp:cNvSpPr/>
      </dsp:nvSpPr>
      <dsp:spPr>
        <a:xfrm>
          <a:off x="0" y="121464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08323-E98A-482E-B258-108E8DC7F771}">
      <dsp:nvSpPr>
        <dsp:cNvPr id="0" name=""/>
        <dsp:cNvSpPr/>
      </dsp:nvSpPr>
      <dsp:spPr>
        <a:xfrm>
          <a:off x="525780" y="934209"/>
          <a:ext cx="7360920" cy="560880"/>
        </a:xfrm>
        <a:prstGeom prst="roundRect">
          <a:avLst/>
        </a:prstGeom>
        <a:solidFill>
          <a:srgbClr val="58A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 smtClean="0"/>
            <a:t>Grupper og kurs</a:t>
          </a:r>
          <a:endParaRPr lang="nb-NO" sz="1900" kern="1200" dirty="0"/>
        </a:p>
      </dsp:txBody>
      <dsp:txXfrm>
        <a:off x="553160" y="961589"/>
        <a:ext cx="7306160" cy="506120"/>
      </dsp:txXfrm>
    </dsp:sp>
    <dsp:sp modelId="{CEBF17CC-CE57-4942-9157-356EB2DCC908}">
      <dsp:nvSpPr>
        <dsp:cNvPr id="0" name=""/>
        <dsp:cNvSpPr/>
      </dsp:nvSpPr>
      <dsp:spPr>
        <a:xfrm>
          <a:off x="0" y="207648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89AAC-E1D1-4C26-8097-F5A74A9ABC7D}">
      <dsp:nvSpPr>
        <dsp:cNvPr id="0" name=""/>
        <dsp:cNvSpPr/>
      </dsp:nvSpPr>
      <dsp:spPr>
        <a:xfrm>
          <a:off x="538840" y="1783670"/>
          <a:ext cx="7360920" cy="560880"/>
        </a:xfrm>
        <a:prstGeom prst="roundRect">
          <a:avLst/>
        </a:prstGeom>
        <a:solidFill>
          <a:srgbClr val="58A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 smtClean="0"/>
            <a:t>Tilstedeværelse på skolene</a:t>
          </a:r>
          <a:endParaRPr lang="nb-NO" sz="1900" kern="1200" dirty="0"/>
        </a:p>
      </dsp:txBody>
      <dsp:txXfrm>
        <a:off x="566220" y="1811050"/>
        <a:ext cx="7306160" cy="506120"/>
      </dsp:txXfrm>
    </dsp:sp>
    <dsp:sp modelId="{4332AD25-654B-4BBD-AFAB-133F7F76A233}">
      <dsp:nvSpPr>
        <dsp:cNvPr id="0" name=""/>
        <dsp:cNvSpPr/>
      </dsp:nvSpPr>
      <dsp:spPr>
        <a:xfrm>
          <a:off x="0" y="293832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1CA51-2D71-47AE-8161-936DCED8D486}">
      <dsp:nvSpPr>
        <dsp:cNvPr id="0" name=""/>
        <dsp:cNvSpPr/>
      </dsp:nvSpPr>
      <dsp:spPr>
        <a:xfrm>
          <a:off x="525780" y="2657889"/>
          <a:ext cx="7360920" cy="560880"/>
        </a:xfrm>
        <a:prstGeom prst="roundRect">
          <a:avLst/>
        </a:prstGeom>
        <a:solidFill>
          <a:srgbClr val="58A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 smtClean="0"/>
            <a:t>Rusforebygging</a:t>
          </a:r>
          <a:endParaRPr lang="nb-NO" sz="1900" kern="1200" dirty="0"/>
        </a:p>
      </dsp:txBody>
      <dsp:txXfrm>
        <a:off x="553160" y="2685269"/>
        <a:ext cx="7306160" cy="506120"/>
      </dsp:txXfrm>
    </dsp:sp>
    <dsp:sp modelId="{74C37AE7-49DB-4F61-8FDD-56C51D55F0DA}">
      <dsp:nvSpPr>
        <dsp:cNvPr id="0" name=""/>
        <dsp:cNvSpPr/>
      </dsp:nvSpPr>
      <dsp:spPr>
        <a:xfrm>
          <a:off x="0" y="380016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1F90E-D78F-4011-B1F2-E2CD040AB182}">
      <dsp:nvSpPr>
        <dsp:cNvPr id="0" name=""/>
        <dsp:cNvSpPr/>
      </dsp:nvSpPr>
      <dsp:spPr>
        <a:xfrm>
          <a:off x="525780" y="3519729"/>
          <a:ext cx="7360920" cy="560880"/>
        </a:xfrm>
        <a:prstGeom prst="roundRect">
          <a:avLst/>
        </a:prstGeom>
        <a:solidFill>
          <a:srgbClr val="58A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 err="1" smtClean="0"/>
            <a:t>Skolelos</a:t>
          </a:r>
          <a:endParaRPr lang="nb-NO" sz="1900" kern="1200" dirty="0"/>
        </a:p>
      </dsp:txBody>
      <dsp:txXfrm>
        <a:off x="553160" y="3547109"/>
        <a:ext cx="7306160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EE905-3FED-472E-AF47-0F83660B5981}">
      <dsp:nvSpPr>
        <dsp:cNvPr id="0" name=""/>
        <dsp:cNvSpPr/>
      </dsp:nvSpPr>
      <dsp:spPr>
        <a:xfrm>
          <a:off x="0" y="35280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8B0A7-7445-48E7-8772-50130C40A250}">
      <dsp:nvSpPr>
        <dsp:cNvPr id="0" name=""/>
        <dsp:cNvSpPr/>
      </dsp:nvSpPr>
      <dsp:spPr>
        <a:xfrm>
          <a:off x="525780" y="72369"/>
          <a:ext cx="7360920" cy="560880"/>
        </a:xfrm>
        <a:prstGeom prst="roundRect">
          <a:avLst/>
        </a:prstGeom>
        <a:solidFill>
          <a:srgbClr val="58A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 smtClean="0"/>
            <a:t>Individuell oppfølging</a:t>
          </a:r>
          <a:endParaRPr lang="nb-NO" sz="1900" kern="1200" dirty="0"/>
        </a:p>
      </dsp:txBody>
      <dsp:txXfrm>
        <a:off x="553160" y="99749"/>
        <a:ext cx="7306160" cy="506120"/>
      </dsp:txXfrm>
    </dsp:sp>
    <dsp:sp modelId="{9CC2C167-9D58-4760-9CD8-4095B4C6474E}">
      <dsp:nvSpPr>
        <dsp:cNvPr id="0" name=""/>
        <dsp:cNvSpPr/>
      </dsp:nvSpPr>
      <dsp:spPr>
        <a:xfrm>
          <a:off x="0" y="121464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08323-E98A-482E-B258-108E8DC7F771}">
      <dsp:nvSpPr>
        <dsp:cNvPr id="0" name=""/>
        <dsp:cNvSpPr/>
      </dsp:nvSpPr>
      <dsp:spPr>
        <a:xfrm>
          <a:off x="525780" y="934209"/>
          <a:ext cx="7360920" cy="560880"/>
        </a:xfrm>
        <a:prstGeom prst="roundRect">
          <a:avLst/>
        </a:prstGeom>
        <a:solidFill>
          <a:srgbClr val="58A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 smtClean="0"/>
            <a:t>Grupper og kurs</a:t>
          </a:r>
          <a:endParaRPr lang="nb-NO" sz="1900" kern="1200" dirty="0"/>
        </a:p>
      </dsp:txBody>
      <dsp:txXfrm>
        <a:off x="553160" y="961589"/>
        <a:ext cx="7306160" cy="506120"/>
      </dsp:txXfrm>
    </dsp:sp>
    <dsp:sp modelId="{CEBF17CC-CE57-4942-9157-356EB2DCC908}">
      <dsp:nvSpPr>
        <dsp:cNvPr id="0" name=""/>
        <dsp:cNvSpPr/>
      </dsp:nvSpPr>
      <dsp:spPr>
        <a:xfrm>
          <a:off x="0" y="207648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89AAC-E1D1-4C26-8097-F5A74A9ABC7D}">
      <dsp:nvSpPr>
        <dsp:cNvPr id="0" name=""/>
        <dsp:cNvSpPr/>
      </dsp:nvSpPr>
      <dsp:spPr>
        <a:xfrm>
          <a:off x="538840" y="1783670"/>
          <a:ext cx="7360920" cy="560880"/>
        </a:xfrm>
        <a:prstGeom prst="roundRect">
          <a:avLst/>
        </a:prstGeom>
        <a:solidFill>
          <a:srgbClr val="58A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 smtClean="0"/>
            <a:t>Tilstedeværelse på skolene</a:t>
          </a:r>
          <a:endParaRPr lang="nb-NO" sz="1900" kern="1200" dirty="0"/>
        </a:p>
      </dsp:txBody>
      <dsp:txXfrm>
        <a:off x="566220" y="1811050"/>
        <a:ext cx="7306160" cy="506120"/>
      </dsp:txXfrm>
    </dsp:sp>
    <dsp:sp modelId="{4332AD25-654B-4BBD-AFAB-133F7F76A233}">
      <dsp:nvSpPr>
        <dsp:cNvPr id="0" name=""/>
        <dsp:cNvSpPr/>
      </dsp:nvSpPr>
      <dsp:spPr>
        <a:xfrm>
          <a:off x="0" y="293832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1CA51-2D71-47AE-8161-936DCED8D486}">
      <dsp:nvSpPr>
        <dsp:cNvPr id="0" name=""/>
        <dsp:cNvSpPr/>
      </dsp:nvSpPr>
      <dsp:spPr>
        <a:xfrm>
          <a:off x="525780" y="2657889"/>
          <a:ext cx="7360920" cy="560880"/>
        </a:xfrm>
        <a:prstGeom prst="roundRect">
          <a:avLst/>
        </a:prstGeom>
        <a:solidFill>
          <a:srgbClr val="58A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 smtClean="0"/>
            <a:t>Rusforebygging</a:t>
          </a:r>
          <a:endParaRPr lang="nb-NO" sz="1900" kern="1200" dirty="0"/>
        </a:p>
      </dsp:txBody>
      <dsp:txXfrm>
        <a:off x="553160" y="2685269"/>
        <a:ext cx="7306160" cy="506120"/>
      </dsp:txXfrm>
    </dsp:sp>
    <dsp:sp modelId="{74C37AE7-49DB-4F61-8FDD-56C51D55F0DA}">
      <dsp:nvSpPr>
        <dsp:cNvPr id="0" name=""/>
        <dsp:cNvSpPr/>
      </dsp:nvSpPr>
      <dsp:spPr>
        <a:xfrm>
          <a:off x="0" y="380016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1F90E-D78F-4011-B1F2-E2CD040AB182}">
      <dsp:nvSpPr>
        <dsp:cNvPr id="0" name=""/>
        <dsp:cNvSpPr/>
      </dsp:nvSpPr>
      <dsp:spPr>
        <a:xfrm>
          <a:off x="525780" y="3519729"/>
          <a:ext cx="7360920" cy="560880"/>
        </a:xfrm>
        <a:prstGeom prst="roundRect">
          <a:avLst/>
        </a:prstGeom>
        <a:solidFill>
          <a:srgbClr val="58A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 err="1" smtClean="0"/>
            <a:t>Skolelos</a:t>
          </a:r>
          <a:endParaRPr lang="nb-NO" sz="1900" kern="1200" dirty="0"/>
        </a:p>
      </dsp:txBody>
      <dsp:txXfrm>
        <a:off x="553160" y="3547109"/>
        <a:ext cx="7306160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EE905-3FED-472E-AF47-0F83660B5981}">
      <dsp:nvSpPr>
        <dsp:cNvPr id="0" name=""/>
        <dsp:cNvSpPr/>
      </dsp:nvSpPr>
      <dsp:spPr>
        <a:xfrm>
          <a:off x="0" y="35280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8B0A7-7445-48E7-8772-50130C40A250}">
      <dsp:nvSpPr>
        <dsp:cNvPr id="0" name=""/>
        <dsp:cNvSpPr/>
      </dsp:nvSpPr>
      <dsp:spPr>
        <a:xfrm>
          <a:off x="525780" y="72369"/>
          <a:ext cx="7360920" cy="560880"/>
        </a:xfrm>
        <a:prstGeom prst="roundRect">
          <a:avLst/>
        </a:prstGeom>
        <a:solidFill>
          <a:srgbClr val="58A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 smtClean="0"/>
            <a:t>Individuell oppfølging</a:t>
          </a:r>
          <a:endParaRPr lang="nb-NO" sz="1900" kern="1200" dirty="0"/>
        </a:p>
      </dsp:txBody>
      <dsp:txXfrm>
        <a:off x="553160" y="99749"/>
        <a:ext cx="7306160" cy="506120"/>
      </dsp:txXfrm>
    </dsp:sp>
    <dsp:sp modelId="{9CC2C167-9D58-4760-9CD8-4095B4C6474E}">
      <dsp:nvSpPr>
        <dsp:cNvPr id="0" name=""/>
        <dsp:cNvSpPr/>
      </dsp:nvSpPr>
      <dsp:spPr>
        <a:xfrm>
          <a:off x="0" y="121464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08323-E98A-482E-B258-108E8DC7F771}">
      <dsp:nvSpPr>
        <dsp:cNvPr id="0" name=""/>
        <dsp:cNvSpPr/>
      </dsp:nvSpPr>
      <dsp:spPr>
        <a:xfrm>
          <a:off x="525780" y="934209"/>
          <a:ext cx="7360920" cy="560880"/>
        </a:xfrm>
        <a:prstGeom prst="roundRect">
          <a:avLst/>
        </a:prstGeom>
        <a:solidFill>
          <a:srgbClr val="58A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 smtClean="0"/>
            <a:t>Grupper og kurs</a:t>
          </a:r>
          <a:endParaRPr lang="nb-NO" sz="1900" kern="1200" dirty="0"/>
        </a:p>
      </dsp:txBody>
      <dsp:txXfrm>
        <a:off x="553160" y="961589"/>
        <a:ext cx="7306160" cy="506120"/>
      </dsp:txXfrm>
    </dsp:sp>
    <dsp:sp modelId="{CEBF17CC-CE57-4942-9157-356EB2DCC908}">
      <dsp:nvSpPr>
        <dsp:cNvPr id="0" name=""/>
        <dsp:cNvSpPr/>
      </dsp:nvSpPr>
      <dsp:spPr>
        <a:xfrm>
          <a:off x="0" y="207648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89AAC-E1D1-4C26-8097-F5A74A9ABC7D}">
      <dsp:nvSpPr>
        <dsp:cNvPr id="0" name=""/>
        <dsp:cNvSpPr/>
      </dsp:nvSpPr>
      <dsp:spPr>
        <a:xfrm>
          <a:off x="538840" y="1783670"/>
          <a:ext cx="7360920" cy="560880"/>
        </a:xfrm>
        <a:prstGeom prst="roundRect">
          <a:avLst/>
        </a:prstGeom>
        <a:solidFill>
          <a:srgbClr val="58A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 smtClean="0"/>
            <a:t>Tilstedeværelse på skolene</a:t>
          </a:r>
          <a:endParaRPr lang="nb-NO" sz="1900" kern="1200" dirty="0"/>
        </a:p>
      </dsp:txBody>
      <dsp:txXfrm>
        <a:off x="566220" y="1811050"/>
        <a:ext cx="7306160" cy="506120"/>
      </dsp:txXfrm>
    </dsp:sp>
    <dsp:sp modelId="{4332AD25-654B-4BBD-AFAB-133F7F76A233}">
      <dsp:nvSpPr>
        <dsp:cNvPr id="0" name=""/>
        <dsp:cNvSpPr/>
      </dsp:nvSpPr>
      <dsp:spPr>
        <a:xfrm>
          <a:off x="0" y="293832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1CA51-2D71-47AE-8161-936DCED8D486}">
      <dsp:nvSpPr>
        <dsp:cNvPr id="0" name=""/>
        <dsp:cNvSpPr/>
      </dsp:nvSpPr>
      <dsp:spPr>
        <a:xfrm>
          <a:off x="525780" y="2657889"/>
          <a:ext cx="7360920" cy="560880"/>
        </a:xfrm>
        <a:prstGeom prst="roundRect">
          <a:avLst/>
        </a:prstGeom>
        <a:solidFill>
          <a:srgbClr val="58A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 smtClean="0"/>
            <a:t>Rusforebygging</a:t>
          </a:r>
          <a:endParaRPr lang="nb-NO" sz="1900" kern="1200" dirty="0"/>
        </a:p>
      </dsp:txBody>
      <dsp:txXfrm>
        <a:off x="553160" y="2685269"/>
        <a:ext cx="7306160" cy="506120"/>
      </dsp:txXfrm>
    </dsp:sp>
    <dsp:sp modelId="{74C37AE7-49DB-4F61-8FDD-56C51D55F0DA}">
      <dsp:nvSpPr>
        <dsp:cNvPr id="0" name=""/>
        <dsp:cNvSpPr/>
      </dsp:nvSpPr>
      <dsp:spPr>
        <a:xfrm>
          <a:off x="0" y="380016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1F90E-D78F-4011-B1F2-E2CD040AB182}">
      <dsp:nvSpPr>
        <dsp:cNvPr id="0" name=""/>
        <dsp:cNvSpPr/>
      </dsp:nvSpPr>
      <dsp:spPr>
        <a:xfrm>
          <a:off x="525780" y="3519729"/>
          <a:ext cx="7360920" cy="560880"/>
        </a:xfrm>
        <a:prstGeom prst="roundRect">
          <a:avLst/>
        </a:prstGeom>
        <a:solidFill>
          <a:srgbClr val="58A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 err="1" smtClean="0"/>
            <a:t>Skolelos</a:t>
          </a:r>
          <a:endParaRPr lang="nb-NO" sz="1900" kern="1200" dirty="0"/>
        </a:p>
      </dsp:txBody>
      <dsp:txXfrm>
        <a:off x="553160" y="3547109"/>
        <a:ext cx="7306160" cy="5061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EB3ED-D068-4026-90D3-C48F17D17BF9}">
      <dsp:nvSpPr>
        <dsp:cNvPr id="0" name=""/>
        <dsp:cNvSpPr/>
      </dsp:nvSpPr>
      <dsp:spPr>
        <a:xfrm>
          <a:off x="3767601" y="2729253"/>
          <a:ext cx="493168" cy="2349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584" y="0"/>
              </a:lnTo>
              <a:lnTo>
                <a:pt x="246584" y="2349318"/>
              </a:lnTo>
              <a:lnTo>
                <a:pt x="493168" y="234931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900" kern="1200"/>
        </a:p>
      </dsp:txBody>
      <dsp:txXfrm>
        <a:off x="3954173" y="3843899"/>
        <a:ext cx="120026" cy="120026"/>
      </dsp:txXfrm>
    </dsp:sp>
    <dsp:sp modelId="{C688089E-8CA4-4A58-9E6B-C6ADDCE03CFE}">
      <dsp:nvSpPr>
        <dsp:cNvPr id="0" name=""/>
        <dsp:cNvSpPr/>
      </dsp:nvSpPr>
      <dsp:spPr>
        <a:xfrm>
          <a:off x="3767601" y="2729253"/>
          <a:ext cx="493168" cy="1409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584" y="0"/>
              </a:lnTo>
              <a:lnTo>
                <a:pt x="246584" y="1409591"/>
              </a:lnTo>
              <a:lnTo>
                <a:pt x="493168" y="140959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3976851" y="3396714"/>
        <a:ext cx="74668" cy="74668"/>
      </dsp:txXfrm>
    </dsp:sp>
    <dsp:sp modelId="{BF2C1B03-B4E4-47D7-B881-8AE9F62C3B6E}">
      <dsp:nvSpPr>
        <dsp:cNvPr id="0" name=""/>
        <dsp:cNvSpPr/>
      </dsp:nvSpPr>
      <dsp:spPr>
        <a:xfrm>
          <a:off x="3767601" y="2729253"/>
          <a:ext cx="493168" cy="500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584" y="0"/>
              </a:lnTo>
              <a:lnTo>
                <a:pt x="246584" y="500040"/>
              </a:lnTo>
              <a:lnTo>
                <a:pt x="493168" y="50004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3996628" y="2961715"/>
        <a:ext cx="35116" cy="35116"/>
      </dsp:txXfrm>
    </dsp:sp>
    <dsp:sp modelId="{7717A426-BD73-4BE4-92DB-4F962DDBA20A}">
      <dsp:nvSpPr>
        <dsp:cNvPr id="0" name=""/>
        <dsp:cNvSpPr/>
      </dsp:nvSpPr>
      <dsp:spPr>
        <a:xfrm>
          <a:off x="3767601" y="2289565"/>
          <a:ext cx="493168" cy="439687"/>
        </a:xfrm>
        <a:custGeom>
          <a:avLst/>
          <a:gdLst/>
          <a:ahLst/>
          <a:cxnLst/>
          <a:rect l="0" t="0" r="0" b="0"/>
          <a:pathLst>
            <a:path>
              <a:moveTo>
                <a:pt x="0" y="439687"/>
              </a:moveTo>
              <a:lnTo>
                <a:pt x="246584" y="439687"/>
              </a:lnTo>
              <a:lnTo>
                <a:pt x="246584" y="0"/>
              </a:lnTo>
              <a:lnTo>
                <a:pt x="493168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3997668" y="2492891"/>
        <a:ext cx="33035" cy="33035"/>
      </dsp:txXfrm>
    </dsp:sp>
    <dsp:sp modelId="{7FCC3831-BE20-4E03-A49D-6BE209AEE5F9}">
      <dsp:nvSpPr>
        <dsp:cNvPr id="0" name=""/>
        <dsp:cNvSpPr/>
      </dsp:nvSpPr>
      <dsp:spPr>
        <a:xfrm>
          <a:off x="3767601" y="1349838"/>
          <a:ext cx="493168" cy="1379414"/>
        </a:xfrm>
        <a:custGeom>
          <a:avLst/>
          <a:gdLst/>
          <a:ahLst/>
          <a:cxnLst/>
          <a:rect l="0" t="0" r="0" b="0"/>
          <a:pathLst>
            <a:path>
              <a:moveTo>
                <a:pt x="0" y="1379414"/>
              </a:moveTo>
              <a:lnTo>
                <a:pt x="246584" y="1379414"/>
              </a:lnTo>
              <a:lnTo>
                <a:pt x="246584" y="0"/>
              </a:lnTo>
              <a:lnTo>
                <a:pt x="493168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3977563" y="2002922"/>
        <a:ext cx="73246" cy="73246"/>
      </dsp:txXfrm>
    </dsp:sp>
    <dsp:sp modelId="{0223ED19-03FF-4E42-9C0C-97D09DDBF057}">
      <dsp:nvSpPr>
        <dsp:cNvPr id="0" name=""/>
        <dsp:cNvSpPr/>
      </dsp:nvSpPr>
      <dsp:spPr>
        <a:xfrm>
          <a:off x="3767601" y="379934"/>
          <a:ext cx="493168" cy="2349318"/>
        </a:xfrm>
        <a:custGeom>
          <a:avLst/>
          <a:gdLst/>
          <a:ahLst/>
          <a:cxnLst/>
          <a:rect l="0" t="0" r="0" b="0"/>
          <a:pathLst>
            <a:path>
              <a:moveTo>
                <a:pt x="0" y="2349318"/>
              </a:moveTo>
              <a:lnTo>
                <a:pt x="246584" y="2349318"/>
              </a:lnTo>
              <a:lnTo>
                <a:pt x="246584" y="0"/>
              </a:lnTo>
              <a:lnTo>
                <a:pt x="493168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900" kern="1200"/>
        </a:p>
      </dsp:txBody>
      <dsp:txXfrm>
        <a:off x="3954173" y="1494580"/>
        <a:ext cx="120026" cy="120026"/>
      </dsp:txXfrm>
    </dsp:sp>
    <dsp:sp modelId="{0BB345E2-FEB3-4616-ADD0-D34C2F09F298}">
      <dsp:nvSpPr>
        <dsp:cNvPr id="0" name=""/>
        <dsp:cNvSpPr/>
      </dsp:nvSpPr>
      <dsp:spPr>
        <a:xfrm rot="16200000">
          <a:off x="765398" y="1705423"/>
          <a:ext cx="3956747" cy="2047658"/>
        </a:xfrm>
        <a:prstGeom prst="rect">
          <a:avLst/>
        </a:prstGeom>
        <a:solidFill>
          <a:srgbClr val="33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4300" kern="1200" dirty="0" smtClean="0">
              <a:solidFill>
                <a:schemeClr val="tx1"/>
              </a:solidFill>
            </a:rPr>
            <a:t>Arendalshjelpa: </a:t>
          </a:r>
          <a:br>
            <a:rPr lang="nb-NO" sz="4300" kern="1200" dirty="0" smtClean="0">
              <a:solidFill>
                <a:schemeClr val="tx1"/>
              </a:solidFill>
            </a:rPr>
          </a:br>
          <a:r>
            <a:rPr lang="nb-NO" sz="4300" kern="1200" dirty="0" smtClean="0">
              <a:solidFill>
                <a:schemeClr val="tx1"/>
              </a:solidFill>
            </a:rPr>
            <a:t>90 92 80 90</a:t>
          </a:r>
          <a:endParaRPr lang="nb-NO" sz="4300" kern="1200" dirty="0">
            <a:solidFill>
              <a:schemeClr val="tx1"/>
            </a:solidFill>
          </a:endParaRPr>
        </a:p>
      </dsp:txBody>
      <dsp:txXfrm>
        <a:off x="765398" y="1705423"/>
        <a:ext cx="3956747" cy="2047658"/>
      </dsp:txXfrm>
    </dsp:sp>
    <dsp:sp modelId="{1D34DE4E-079A-4625-93DA-FF4D18C740AF}">
      <dsp:nvSpPr>
        <dsp:cNvPr id="0" name=""/>
        <dsp:cNvSpPr/>
      </dsp:nvSpPr>
      <dsp:spPr>
        <a:xfrm>
          <a:off x="4260770" y="4043"/>
          <a:ext cx="4534886" cy="751782"/>
        </a:xfrm>
        <a:prstGeom prst="rect">
          <a:avLst/>
        </a:prstGeom>
        <a:solidFill>
          <a:srgbClr val="58A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 dirty="0" smtClean="0">
              <a:solidFill>
                <a:schemeClr val="tx1"/>
              </a:solidFill>
            </a:rPr>
            <a:t>Familietjenesten</a:t>
          </a:r>
          <a:endParaRPr lang="nb-NO" sz="2400" kern="1200" dirty="0">
            <a:solidFill>
              <a:schemeClr val="tx1"/>
            </a:solidFill>
          </a:endParaRPr>
        </a:p>
      </dsp:txBody>
      <dsp:txXfrm>
        <a:off x="4260770" y="4043"/>
        <a:ext cx="4534886" cy="751782"/>
      </dsp:txXfrm>
    </dsp:sp>
    <dsp:sp modelId="{F1ECB773-57E0-4940-B756-6B9F5EF5D434}">
      <dsp:nvSpPr>
        <dsp:cNvPr id="0" name=""/>
        <dsp:cNvSpPr/>
      </dsp:nvSpPr>
      <dsp:spPr>
        <a:xfrm>
          <a:off x="4260770" y="973947"/>
          <a:ext cx="4534886" cy="751782"/>
        </a:xfrm>
        <a:prstGeom prst="rect">
          <a:avLst/>
        </a:prstGeom>
        <a:solidFill>
          <a:srgbClr val="58A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 dirty="0" smtClean="0">
              <a:solidFill>
                <a:schemeClr val="tx1"/>
              </a:solidFill>
            </a:rPr>
            <a:t>Innsatsteam psykisk helse</a:t>
          </a:r>
          <a:endParaRPr lang="nb-NO" sz="2400" kern="1200" dirty="0">
            <a:solidFill>
              <a:schemeClr val="tx1"/>
            </a:solidFill>
          </a:endParaRPr>
        </a:p>
      </dsp:txBody>
      <dsp:txXfrm>
        <a:off x="4260770" y="973947"/>
        <a:ext cx="4534886" cy="751782"/>
      </dsp:txXfrm>
    </dsp:sp>
    <dsp:sp modelId="{DB2B616B-EF7B-4640-8566-57B0C7F89F80}">
      <dsp:nvSpPr>
        <dsp:cNvPr id="0" name=""/>
        <dsp:cNvSpPr/>
      </dsp:nvSpPr>
      <dsp:spPr>
        <a:xfrm>
          <a:off x="4260770" y="1913674"/>
          <a:ext cx="4534886" cy="751782"/>
        </a:xfrm>
        <a:prstGeom prst="rect">
          <a:avLst/>
        </a:prstGeom>
        <a:solidFill>
          <a:srgbClr val="58A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 dirty="0" smtClean="0">
              <a:solidFill>
                <a:schemeClr val="tx1"/>
              </a:solidFill>
            </a:rPr>
            <a:t>Psykisk helse – voksne</a:t>
          </a:r>
        </a:p>
      </dsp:txBody>
      <dsp:txXfrm>
        <a:off x="4260770" y="1913674"/>
        <a:ext cx="4534886" cy="751782"/>
      </dsp:txXfrm>
    </dsp:sp>
    <dsp:sp modelId="{A8DD1D0E-D8F0-4834-B750-92E2BCE8AEC5}">
      <dsp:nvSpPr>
        <dsp:cNvPr id="0" name=""/>
        <dsp:cNvSpPr/>
      </dsp:nvSpPr>
      <dsp:spPr>
        <a:xfrm>
          <a:off x="4260770" y="2853402"/>
          <a:ext cx="4534886" cy="751782"/>
        </a:xfrm>
        <a:prstGeom prst="rect">
          <a:avLst/>
        </a:prstGeom>
        <a:solidFill>
          <a:srgbClr val="58A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 dirty="0" smtClean="0">
              <a:solidFill>
                <a:schemeClr val="tx1"/>
              </a:solidFill>
            </a:rPr>
            <a:t>Oppfølgingstjenesten</a:t>
          </a:r>
        </a:p>
      </dsp:txBody>
      <dsp:txXfrm>
        <a:off x="4260770" y="2853402"/>
        <a:ext cx="4534886" cy="751782"/>
      </dsp:txXfrm>
    </dsp:sp>
    <dsp:sp modelId="{A2BE9D80-C25E-4509-B830-F987CC5E5855}">
      <dsp:nvSpPr>
        <dsp:cNvPr id="0" name=""/>
        <dsp:cNvSpPr/>
      </dsp:nvSpPr>
      <dsp:spPr>
        <a:xfrm>
          <a:off x="4260770" y="3762953"/>
          <a:ext cx="4534886" cy="751782"/>
        </a:xfrm>
        <a:prstGeom prst="rect">
          <a:avLst/>
        </a:prstGeom>
        <a:solidFill>
          <a:srgbClr val="58A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 dirty="0" smtClean="0">
              <a:solidFill>
                <a:schemeClr val="tx1"/>
              </a:solidFill>
            </a:rPr>
            <a:t>Miljøarbeidertjenesten</a:t>
          </a:r>
        </a:p>
      </dsp:txBody>
      <dsp:txXfrm>
        <a:off x="4260770" y="3762953"/>
        <a:ext cx="4534886" cy="751782"/>
      </dsp:txXfrm>
    </dsp:sp>
    <dsp:sp modelId="{828B87E4-FE6E-4B4B-83E6-DEDBBA938FC2}">
      <dsp:nvSpPr>
        <dsp:cNvPr id="0" name=""/>
        <dsp:cNvSpPr/>
      </dsp:nvSpPr>
      <dsp:spPr>
        <a:xfrm>
          <a:off x="4260770" y="4702680"/>
          <a:ext cx="4534886" cy="751782"/>
        </a:xfrm>
        <a:prstGeom prst="rect">
          <a:avLst/>
        </a:prstGeom>
        <a:solidFill>
          <a:srgbClr val="58A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 dirty="0" smtClean="0">
              <a:solidFill>
                <a:schemeClr val="tx1"/>
              </a:solidFill>
            </a:rPr>
            <a:t>Aktivitet voksne</a:t>
          </a:r>
        </a:p>
      </dsp:txBody>
      <dsp:txXfrm>
        <a:off x="4260770" y="4702680"/>
        <a:ext cx="4534886" cy="751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19842-B3D6-44C1-AEE6-A68EE714B25D}" type="datetimeFigureOut">
              <a:rPr lang="nb-NO" smtClean="0"/>
              <a:t>26.04.2022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F2596-4714-4133-AF26-01B87C6255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0024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Kommunale helsetjenester, psykisk helse.</a:t>
            </a:r>
          </a:p>
          <a:p>
            <a:endParaRPr lang="nb-NO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tverrfaglig kompetanse, lav terskel, forebyggende, ønsker tilbakemeldinger når det ikke fungerer tilfredsstillende, også til leder, barnehager kan ta kontakt tidligere – ikke vent å se for lenge. 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F2596-4714-4133-AF26-01B87C6255A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0713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F2596-4714-4133-AF26-01B87C6255A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6468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Kan være på</a:t>
            </a:r>
            <a:r>
              <a:rPr lang="nb-NO" baseline="0" dirty="0" smtClean="0"/>
              <a:t> kontoret, i hjemmet, på skolen/i barnehagen, i naturen, digital mm.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F2596-4714-4133-AF26-01B87C6255A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7359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F2596-4714-4133-AF26-01B87C6255A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8106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F2596-4714-4133-AF26-01B87C6255A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7330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F2596-4714-4133-AF26-01B87C6255A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589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Hvordan tar tjenestene kontakt, og hvordan anbefaler de foresatte å ta kontakt? Telefon er det enkleste. </a:t>
            </a:r>
          </a:p>
          <a:p>
            <a:r>
              <a:rPr lang="nb-NO" dirty="0" smtClean="0"/>
              <a:t>Hva skjer når man kontakter Arendalshjelpa? Kartlegging på telefon, fordeling til</a:t>
            </a:r>
            <a:r>
              <a:rPr lang="nb-NO" baseline="0" dirty="0" smtClean="0"/>
              <a:t> rett tjeneste påfølgende tirsdag, deretter fordeling innad i tjenestene </a:t>
            </a:r>
            <a:r>
              <a:rPr lang="nb-NO" baseline="0" dirty="0" err="1" smtClean="0"/>
              <a:t>utifra</a:t>
            </a:r>
            <a:r>
              <a:rPr lang="nb-NO" baseline="0" dirty="0" smtClean="0"/>
              <a:t> kompetanse og tilgjengelighet</a:t>
            </a:r>
            <a:r>
              <a:rPr lang="nb-NO" dirty="0" smtClean="0"/>
              <a:t> (Synliggjør gjerne at dere fordeler oppgaver ut fra hvilken kompetanse som trengs) Derfor viktig å synliggjøre</a:t>
            </a:r>
            <a:r>
              <a:rPr lang="nb-NO" baseline="0" dirty="0" smtClean="0"/>
              <a:t> i henvendelsen hva man ønsker hjelp til og hva slags hjelp man ønsker, f.eks. angst, ønsker selvhjelpskurs, eller har et barn som ikke vil på skolen, ønsker foreldreveiledning. Noen ønsker å bestille en yrkesgruppe, det anbefales i utgangspunktet ikke.</a:t>
            </a:r>
            <a:endParaRPr lang="nb-NO" dirty="0" smtClean="0"/>
          </a:p>
          <a:p>
            <a:r>
              <a:rPr lang="nb-NO" dirty="0" smtClean="0"/>
              <a:t>Hva om man ønsker hjelp fra kommunens psykologer? Si ifra om det, så tar vi</a:t>
            </a:r>
            <a:r>
              <a:rPr lang="nb-NO" baseline="0" dirty="0" smtClean="0"/>
              <a:t> en prat om hva det handler om. Noen ganger misforståelser, risikerer å måtte vente lengre, eller få noen med mindre kompetanse på det området man strever med enn andre ville hatt. Er det viktig likevel, prøver vi å strekke oss langt i å imøtekomme ønsker.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Det er også mulig å ringe til Arendalshjelpa med ønske om veiledning/drøfting for ulike tjenester. F.eks. når barnevernet har et ønske om å ha med en </a:t>
            </a:r>
            <a:r>
              <a:rPr lang="nb-NO" baseline="0" dirty="0" err="1" smtClean="0"/>
              <a:t>skolelos</a:t>
            </a:r>
            <a:r>
              <a:rPr lang="nb-NO" baseline="0" dirty="0" smtClean="0"/>
              <a:t> i et ansvarsgruppemøte, når helsestasjonen står fast i en sak og vil drøfte den, når skolen prøver å forstå en mor med psykisk lidelse bedre osv. 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F2596-4714-4133-AF26-01B87C6255A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8545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F2596-4714-4133-AF26-01B87C6255A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3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tat s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7986"/>
          </a:xfrm>
        </p:spPr>
        <p:txBody>
          <a:bodyPr/>
          <a:lstStyle>
            <a:lvl1pPr>
              <a:defRPr b="1">
                <a:solidFill>
                  <a:srgbClr val="1A3107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903112"/>
            <a:ext cx="10515600" cy="5273851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rgbClr val="1A3107"/>
                </a:solidFill>
              </a:defRPr>
            </a:lvl1pPr>
            <a:lvl2pPr>
              <a:defRPr sz="1600">
                <a:solidFill>
                  <a:srgbClr val="1A3107"/>
                </a:solidFill>
              </a:defRPr>
            </a:lvl2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26.04.2022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497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>
            <a:lvl1pPr algn="ctr">
              <a:defRPr sz="3200" cap="all" baseline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26.04.2022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481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26.04.2022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2">
            <a:extLst>
              <a:ext uri="{FF2B5EF4-FFF2-40B4-BE49-F238E27FC236}">
                <a16:creationId xmlns:a16="http://schemas.microsoft.com/office/drawing/2014/main" id="{5688AF84-34E6-4CF4-81A2-ECC2E421E4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01650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26.04.2022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26.04.2022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6511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26.04.2022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2">
            <a:extLst>
              <a:ext uri="{FF2B5EF4-FFF2-40B4-BE49-F238E27FC236}">
                <a16:creationId xmlns:a16="http://schemas.microsoft.com/office/drawing/2014/main" id="{5688AF84-34E6-4CF4-81A2-ECC2E421E4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0501" y="0"/>
            <a:ext cx="11849100" cy="57054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193770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26.04.2022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910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00"/>
            </a:lvl1pPr>
            <a:lvl2pPr>
              <a:defRPr sz="3200"/>
            </a:lvl2pPr>
            <a:lvl3pPr>
              <a:defRPr sz="3000"/>
            </a:lvl3pPr>
            <a:lvl4pPr>
              <a:defRPr sz="26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26.04.2022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36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 1">
    <p:bg>
      <p:bgPr>
        <a:solidFill>
          <a:srgbClr val="1A31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8F8F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8F8F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26.04.2022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876CB3EC-2A3D-4B52-AA3F-15BB444A8D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22201" y="4860787"/>
            <a:ext cx="7759999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 2">
    <p:bg>
      <p:bgPr>
        <a:solidFill>
          <a:srgbClr val="1A31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8F8F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8F8F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26.04.2022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2AA083E2-C2EE-45E4-8FEC-A0299089B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75796"/>
          <a:stretch/>
        </p:blipFill>
        <p:spPr>
          <a:xfrm>
            <a:off x="2182132" y="4898571"/>
            <a:ext cx="7753084" cy="15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9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3">
    <p:bg>
      <p:bgPr>
        <a:solidFill>
          <a:srgbClr val="1A31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2">
            <a:extLst>
              <a:ext uri="{FF2B5EF4-FFF2-40B4-BE49-F238E27FC236}">
                <a16:creationId xmlns:a16="http://schemas.microsoft.com/office/drawing/2014/main" id="{B730090C-1753-41B1-904C-D6A04403365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8F8F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8F8F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26.04.2022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D837B67-D56C-4E28-8A5B-3085D6B9D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88000"/>
            <a:ext cx="518088" cy="100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29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26.04.2022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555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26.04.2022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854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26.04.2022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60738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: klippede hjørner diagonalt 8">
            <a:extLst>
              <a:ext uri="{FF2B5EF4-FFF2-40B4-BE49-F238E27FC236}">
                <a16:creationId xmlns:a16="http://schemas.microsoft.com/office/drawing/2014/main" id="{6CEC4452-B3EB-4A97-BDED-E75BA1B733DC}"/>
              </a:ext>
            </a:extLst>
          </p:cNvPr>
          <p:cNvSpPr/>
          <p:nvPr userDrawn="1"/>
        </p:nvSpPr>
        <p:spPr>
          <a:xfrm>
            <a:off x="838200" y="1025287"/>
            <a:ext cx="10515600" cy="4807425"/>
          </a:xfrm>
          <a:prstGeom prst="snip2DiagRect">
            <a:avLst/>
          </a:prstGeom>
          <a:solidFill>
            <a:srgbClr val="27490B">
              <a:alpha val="62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26.04.2022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7475BA78-F6A5-4087-99A7-E297DEC64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8296" t="9314" r="29028" b="64941"/>
          <a:stretch/>
        </p:blipFill>
        <p:spPr>
          <a:xfrm>
            <a:off x="1008797" y="1232970"/>
            <a:ext cx="1569493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8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26.04.2022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ilde 2">
            <a:extLst>
              <a:ext uri="{FF2B5EF4-FFF2-40B4-BE49-F238E27FC236}">
                <a16:creationId xmlns:a16="http://schemas.microsoft.com/office/drawing/2014/main" id="{25447850-33AA-49CF-BEBA-5B5BBC3ACE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25179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1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A78B0488-6002-4759-8D7E-D088B27447F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88000"/>
            <a:ext cx="518088" cy="1009087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OVERSKRIFT</a:t>
            </a:r>
          </a:p>
        </p:txBody>
      </p:sp>
      <p:sp>
        <p:nvSpPr>
          <p:cNvPr id="3" name="Plassholder for tekst 2"/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Tekst</a:t>
            </a:r>
          </a:p>
          <a:p>
            <a:pPr lvl="1"/>
            <a:r>
              <a:rPr lang="nb-NO" dirty="0"/>
              <a:t>Tekst</a:t>
            </a:r>
          </a:p>
          <a:p>
            <a:pPr lvl="2"/>
            <a:r>
              <a:rPr lang="nb-NO" dirty="0"/>
              <a:t>Tekst</a:t>
            </a:r>
          </a:p>
          <a:p>
            <a:pPr lvl="3"/>
            <a:r>
              <a:rPr lang="nb-NO" dirty="0"/>
              <a:t>Tekst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 userDrawn="1"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08D1A-77A5-41DB-A55F-244E1F3B1DD0}" type="datetimeFigureOut">
              <a:rPr lang="nb-NO" smtClean="0"/>
              <a:t>26.04.2022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783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49" r:id="rId2"/>
    <p:sldLayoutId id="2147483663" r:id="rId3"/>
    <p:sldLayoutId id="2147483664" r:id="rId4"/>
    <p:sldLayoutId id="2147483651" r:id="rId5"/>
    <p:sldLayoutId id="2147483650" r:id="rId6"/>
    <p:sldLayoutId id="2147483657" r:id="rId7"/>
    <p:sldLayoutId id="2147483665" r:id="rId8"/>
    <p:sldLayoutId id="2147483662" r:id="rId9"/>
    <p:sldLayoutId id="2147483666" r:id="rId10"/>
    <p:sldLayoutId id="2147483660" r:id="rId11"/>
    <p:sldLayoutId id="2147483655" r:id="rId12"/>
    <p:sldLayoutId id="2147483654" r:id="rId13"/>
    <p:sldLayoutId id="2147483661" r:id="rId14"/>
    <p:sldLayoutId id="2147483653" r:id="rId15"/>
    <p:sldLayoutId id="214748365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F8F8F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rgbClr val="F8F8F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F8F8F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8F8F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8F8F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endal.kommune.no/tjenester/helse-omsorg-og-sosiale-tjenester/psykisk-helse/arendalshjelpa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1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Familie og helse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BTI-samlinger 26.4.2022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568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bilde 4" descr="Et bilde som inneholder utendørs, tre, plante, gress&#10;&#10;Automatisk generert beskrivelse">
            <a:extLst>
              <a:ext uri="{FF2B5EF4-FFF2-40B4-BE49-F238E27FC236}">
                <a16:creationId xmlns:a16="http://schemas.microsoft.com/office/drawing/2014/main" id="{22AE3AFC-5069-4BCC-9F5E-85CA63FB1C7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3" b="7833"/>
          <a:stretch>
            <a:fillRect/>
          </a:stretch>
        </p:blipFill>
        <p:spPr/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C5E8496-6D57-4E8D-9BF2-124977F22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88000"/>
            <a:ext cx="518088" cy="100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1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Familie og helse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2986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17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9085" y="294367"/>
            <a:ext cx="10515600" cy="1325563"/>
          </a:xfrm>
        </p:spPr>
        <p:txBody>
          <a:bodyPr/>
          <a:lstStyle/>
          <a:p>
            <a:r>
              <a:rPr lang="nb-NO" dirty="0" smtClean="0"/>
              <a:t>Familietjenesten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5600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857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9085" y="294367"/>
            <a:ext cx="10515600" cy="1325563"/>
          </a:xfrm>
        </p:spPr>
        <p:txBody>
          <a:bodyPr/>
          <a:lstStyle/>
          <a:p>
            <a:r>
              <a:rPr lang="nb-NO" dirty="0" smtClean="0"/>
              <a:t>Familietjenesten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5600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2242456" y="1369804"/>
            <a:ext cx="8033657" cy="5262979"/>
          </a:xfrm>
          <a:prstGeom prst="rect">
            <a:avLst/>
          </a:prstGeom>
          <a:solidFill>
            <a:srgbClr val="3366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sz="2400" dirty="0" smtClean="0"/>
              <a:t>Individuelle samtaler for barn og ungdom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sz="2400" dirty="0" smtClean="0"/>
              <a:t>Individuelle samtaler for voksne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sz="2400" dirty="0" smtClean="0"/>
              <a:t>Observasjon i skole/barnehage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sz="2400" dirty="0" smtClean="0"/>
              <a:t>Parsamtaler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sz="2400" dirty="0" smtClean="0"/>
              <a:t>Foreldreveiledning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sz="2400" dirty="0" smtClean="0"/>
              <a:t>Familiesamtaler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sz="2400" dirty="0" smtClean="0"/>
              <a:t>Samarbeid med skole/barnehage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07599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9085" y="294367"/>
            <a:ext cx="10515600" cy="1325563"/>
          </a:xfrm>
        </p:spPr>
        <p:txBody>
          <a:bodyPr/>
          <a:lstStyle/>
          <a:p>
            <a:r>
              <a:rPr lang="nb-NO" dirty="0" smtClean="0"/>
              <a:t>Familietjenesten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5600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721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9085" y="294367"/>
            <a:ext cx="10515600" cy="1325563"/>
          </a:xfrm>
        </p:spPr>
        <p:txBody>
          <a:bodyPr/>
          <a:lstStyle/>
          <a:p>
            <a:r>
              <a:rPr lang="nb-NO" dirty="0" smtClean="0"/>
              <a:t>Familietjenesten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5600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2574470" y="800099"/>
            <a:ext cx="8033657" cy="5563831"/>
          </a:xfrm>
          <a:prstGeom prst="rect">
            <a:avLst/>
          </a:prstGeom>
          <a:solidFill>
            <a:srgbClr val="3366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400" dirty="0" smtClean="0"/>
              <a:t>Utsikten: Barn som pårørende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400" dirty="0" smtClean="0"/>
              <a:t>COS og ICDP foreldreveiledningskurs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400" dirty="0" smtClean="0"/>
              <a:t>Mestringskurs: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400" dirty="0" smtClean="0"/>
              <a:t>Angst og stress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400" dirty="0" smtClean="0"/>
              <a:t>Følelser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400" dirty="0" smtClean="0"/>
              <a:t>Depresjon og nedstemthet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400" dirty="0" smtClean="0"/>
              <a:t>Sinte barn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400" dirty="0" smtClean="0"/>
              <a:t>Stille barn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400" dirty="0" smtClean="0"/>
              <a:t>Samspill i familien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400" dirty="0" smtClean="0"/>
              <a:t>Ufrivillig skolefravær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6904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9085" y="294367"/>
            <a:ext cx="10515600" cy="1325563"/>
          </a:xfrm>
        </p:spPr>
        <p:txBody>
          <a:bodyPr/>
          <a:lstStyle/>
          <a:p>
            <a:r>
              <a:rPr lang="nb-NO" dirty="0" smtClean="0"/>
              <a:t>Familietjenesten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5600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36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922513"/>
              </p:ext>
            </p:extLst>
          </p:nvPr>
        </p:nvGraphicFramePr>
        <p:xfrm>
          <a:off x="658586" y="783771"/>
          <a:ext cx="10515600" cy="5458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962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Arendalshjelpa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841171"/>
            <a:ext cx="10515600" cy="1404258"/>
          </a:xfrm>
          <a:solidFill>
            <a:srgbClr val="3366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pPr marL="0" indent="0" algn="ctr">
              <a:buNone/>
            </a:pPr>
            <a:r>
              <a:rPr lang="nb-NO" dirty="0">
                <a:hlinkClick r:id="rId3"/>
              </a:rPr>
              <a:t>Arendalshjelpa - Arendal </a:t>
            </a:r>
            <a:r>
              <a:rPr lang="nb-NO" dirty="0" smtClean="0">
                <a:hlinkClick r:id="rId3"/>
              </a:rPr>
              <a:t>kommune</a:t>
            </a:r>
            <a:endParaRPr lang="nb-NO" dirty="0" smtClean="0"/>
          </a:p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3937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Egendefinert 367">
      <a:dk1>
        <a:srgbClr val="F8F8F8"/>
      </a:dk1>
      <a:lt1>
        <a:srgbClr val="303030"/>
      </a:lt1>
      <a:dk2>
        <a:srgbClr val="F8F8F8"/>
      </a:dk2>
      <a:lt2>
        <a:srgbClr val="303030"/>
      </a:lt2>
      <a:accent1>
        <a:srgbClr val="F2F2F2"/>
      </a:accent1>
      <a:accent2>
        <a:srgbClr val="C7C7C7"/>
      </a:accent2>
      <a:accent3>
        <a:srgbClr val="949494"/>
      </a:accent3>
      <a:accent4>
        <a:srgbClr val="F3C66D"/>
      </a:accent4>
      <a:accent5>
        <a:srgbClr val="00A1DE"/>
      </a:accent5>
      <a:accent6>
        <a:srgbClr val="71D6FF"/>
      </a:accent6>
      <a:hlink>
        <a:srgbClr val="CFCFCF"/>
      </a:hlink>
      <a:folHlink>
        <a:srgbClr val="CFCFC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0" id="{2DFBCDC0-0F82-4D06-8EA4-D9E2D46954D5}" vid="{7F65C3E5-776E-450A-AA1B-D7586D10C76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BE76955B3A2C4081CFD965E8114CEC" ma:contentTypeVersion="14" ma:contentTypeDescription="Create a new document." ma:contentTypeScope="" ma:versionID="ebbff8201c4f42d19307d9aba94d6d10">
  <xsd:schema xmlns:xsd="http://www.w3.org/2001/XMLSchema" xmlns:xs="http://www.w3.org/2001/XMLSchema" xmlns:p="http://schemas.microsoft.com/office/2006/metadata/properties" xmlns:ns3="3ae808e4-1cad-41d3-b6ec-71a82538b290" xmlns:ns4="ee5f5755-6b07-48a2-81a6-e4b221b7a3c5" targetNamespace="http://schemas.microsoft.com/office/2006/metadata/properties" ma:root="true" ma:fieldsID="d8bfbb008a2e8e77c5faf056530ac225" ns3:_="" ns4:_="">
    <xsd:import namespace="3ae808e4-1cad-41d3-b6ec-71a82538b290"/>
    <xsd:import namespace="ee5f5755-6b07-48a2-81a6-e4b221b7a3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808e4-1cad-41d3-b6ec-71a82538b2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f5755-6b07-48a2-81a6-e4b221b7a3c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6E8255-32A5-40EA-893A-EB3E5B53F2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476243-23C0-4DA6-AD8A-F00E5033FCCD}">
  <ds:schemaRefs>
    <ds:schemaRef ds:uri="http://purl.org/dc/elements/1.1/"/>
    <ds:schemaRef ds:uri="http://schemas.microsoft.com/office/2006/metadata/properties"/>
    <ds:schemaRef ds:uri="3ae808e4-1cad-41d3-b6ec-71a82538b29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e5f5755-6b07-48a2-81a6-e4b221b7a3c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1DDFC75-AE2F-4886-A41B-7AB3C79DBF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e808e4-1cad-41d3-b6ec-71a82538b290"/>
    <ds:schemaRef ds:uri="ee5f5755-6b07-48a2-81a6-e4b221b7a3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446</Words>
  <Application>Microsoft Office PowerPoint</Application>
  <PresentationFormat>Widescreen</PresentationFormat>
  <Paragraphs>79</Paragraphs>
  <Slides>10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Office-tema</vt:lpstr>
      <vt:lpstr>Familie og helse</vt:lpstr>
      <vt:lpstr>Familie og helse</vt:lpstr>
      <vt:lpstr>Familietjenesten</vt:lpstr>
      <vt:lpstr>Familietjenesten</vt:lpstr>
      <vt:lpstr>Familietjenesten</vt:lpstr>
      <vt:lpstr>Familietjenesten</vt:lpstr>
      <vt:lpstr>Familietjenesten</vt:lpstr>
      <vt:lpstr>PowerPoint-presentasjon</vt:lpstr>
      <vt:lpstr>Arendalshjelpa</vt:lpstr>
      <vt:lpstr>PowerPoint-presentasjon</vt:lpstr>
    </vt:vector>
  </TitlesOfParts>
  <Company>IKT-Agder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Bengtson, Ruth</dc:creator>
  <cp:lastModifiedBy>Nærestad, Elisabeth</cp:lastModifiedBy>
  <cp:revision>163</cp:revision>
  <dcterms:created xsi:type="dcterms:W3CDTF">2019-09-30T10:11:10Z</dcterms:created>
  <dcterms:modified xsi:type="dcterms:W3CDTF">2022-04-26T05:41:54Z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0x010100F8BE76955B3A2C4081CFD965E8114CEC</vt:lpwstr>
  </property>
</Properties>
</file>